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Lst>
  <p:sldSz cy="10287000" cx="18288000"/>
  <p:notesSz cx="6858000" cy="9144000"/>
  <p:embeddedFontLst>
    <p:embeddedFont>
      <p:font typeface="Red Hat Display"/>
      <p:regular r:id="rId30"/>
      <p:bold r:id="rId31"/>
      <p:italic r:id="rId32"/>
      <p:boldItalic r:id="rId33"/>
    </p:embeddedFont>
    <p:embeddedFont>
      <p:font typeface="DM Sans ExtraLight"/>
      <p:regular r:id="rId34"/>
      <p:bold r:id="rId35"/>
      <p:italic r:id="rId36"/>
      <p:boldItalic r:id="rId37"/>
    </p:embeddedFont>
    <p:embeddedFont>
      <p:font typeface="DM Sans"/>
      <p:regular r:id="rId38"/>
      <p:bold r:id="rId39"/>
      <p:italic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42" roundtripDataSignature="AMtx7mgzszob4vLjYTpe/CzgdoAaP3c2Q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DMSans-italic.fntdata"/><Relationship Id="rId20" Type="http://schemas.openxmlformats.org/officeDocument/2006/relationships/slide" Target="slides/slide14.xml"/><Relationship Id="rId42" Type="http://customschemas.google.com/relationships/presentationmetadata" Target="metadata"/><Relationship Id="rId41" Type="http://schemas.openxmlformats.org/officeDocument/2006/relationships/font" Target="fonts/DMSans-boldItalic.fntdata"/><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RedHatDisplay-bold.fntdata"/><Relationship Id="rId30" Type="http://schemas.openxmlformats.org/officeDocument/2006/relationships/font" Target="fonts/RedHatDisplay-regular.fntdata"/><Relationship Id="rId11" Type="http://schemas.openxmlformats.org/officeDocument/2006/relationships/slide" Target="slides/slide5.xml"/><Relationship Id="rId33" Type="http://schemas.openxmlformats.org/officeDocument/2006/relationships/font" Target="fonts/RedHatDisplay-boldItalic.fntdata"/><Relationship Id="rId10" Type="http://schemas.openxmlformats.org/officeDocument/2006/relationships/slide" Target="slides/slide4.xml"/><Relationship Id="rId32" Type="http://schemas.openxmlformats.org/officeDocument/2006/relationships/font" Target="fonts/RedHatDisplay-italic.fntdata"/><Relationship Id="rId13" Type="http://schemas.openxmlformats.org/officeDocument/2006/relationships/slide" Target="slides/slide7.xml"/><Relationship Id="rId35" Type="http://schemas.openxmlformats.org/officeDocument/2006/relationships/font" Target="fonts/DMSansExtraLight-bold.fntdata"/><Relationship Id="rId12" Type="http://schemas.openxmlformats.org/officeDocument/2006/relationships/slide" Target="slides/slide6.xml"/><Relationship Id="rId34" Type="http://schemas.openxmlformats.org/officeDocument/2006/relationships/font" Target="fonts/DMSansExtraLight-regular.fntdata"/><Relationship Id="rId15" Type="http://schemas.openxmlformats.org/officeDocument/2006/relationships/slide" Target="slides/slide9.xml"/><Relationship Id="rId37" Type="http://schemas.openxmlformats.org/officeDocument/2006/relationships/font" Target="fonts/DMSansExtraLight-boldItalic.fntdata"/><Relationship Id="rId14" Type="http://schemas.openxmlformats.org/officeDocument/2006/relationships/slide" Target="slides/slide8.xml"/><Relationship Id="rId36" Type="http://schemas.openxmlformats.org/officeDocument/2006/relationships/font" Target="fonts/DMSansExtraLight-italic.fntdata"/><Relationship Id="rId17" Type="http://schemas.openxmlformats.org/officeDocument/2006/relationships/slide" Target="slides/slide11.xml"/><Relationship Id="rId39" Type="http://schemas.openxmlformats.org/officeDocument/2006/relationships/font" Target="fonts/DMSans-bold.fntdata"/><Relationship Id="rId16" Type="http://schemas.openxmlformats.org/officeDocument/2006/relationships/slide" Target="slides/slide10.xml"/><Relationship Id="rId38" Type="http://schemas.openxmlformats.org/officeDocument/2006/relationships/font" Target="fonts/DMSans-regular.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kP-0UHNz-A07TZDCVDApliqs1bKGkxnbqHEwHj_l-_c/edit?usp=drive_link"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kP-0UHNz-A07TZDCVDApliqs1bKGkxnbqHEwHj_l-_c/edit?usp=drive_link"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rive.google.com/drive/folders/10h0Vr0TNuF3HPD5Ca2vco6AYIAMLwYnw?usp=drive_link" TargetMode="Externa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rive.google.com/file/d/1xIHogIXpvc5qa4ONzKmFOEGd11kZlswt/view?usp=drive_link"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presentation/d/1Ng5-hl49sASNsNJLsFN3l9rKXLS3XTnYCaRTaWx9DXE/edit?usp=drive_link"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379149e63f5_1_0:notes"/>
          <p:cNvSpPr/>
          <p:nvPr>
            <p:ph idx="2"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1" name="Google Shape;131;g379149e63f5_1_0:notes"/>
          <p:cNvSpPr txBox="1"/>
          <p:nvPr>
            <p:ph idx="1" type="body"/>
          </p:nvPr>
        </p:nvSpPr>
        <p:spPr>
          <a:xfrm>
            <a:off x="914400" y="3251200"/>
            <a:ext cx="7315200" cy="3081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t/>
            </a:r>
            <a:endParaRPr b="1" sz="1500"/>
          </a:p>
        </p:txBody>
      </p:sp>
      <p:sp>
        <p:nvSpPr>
          <p:cNvPr id="132" name="Google Shape;132;g379149e63f5_1_0:notes"/>
          <p:cNvSpPr txBox="1"/>
          <p:nvPr>
            <p:ph idx="12" type="sldNum"/>
          </p:nvPr>
        </p:nvSpPr>
        <p:spPr>
          <a:xfrm>
            <a:off x="5180013" y="6502400"/>
            <a:ext cx="3962400" cy="3414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8: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solidFill>
                <a:schemeClr val="dk1"/>
              </a:solidFill>
              <a:latin typeface="Calibri"/>
              <a:ea typeface="Calibri"/>
              <a:cs typeface="Calibri"/>
              <a:sym typeface="Calibri"/>
            </a:endParaRPr>
          </a:p>
        </p:txBody>
      </p:sp>
      <p:sp>
        <p:nvSpPr>
          <p:cNvPr id="283" name="Google Shape;283;p8: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en-US" sz="1200">
                <a:solidFill>
                  <a:schemeClr val="dk1"/>
                </a:solidFill>
                <a:latin typeface="Calibri"/>
                <a:ea typeface="Calibri"/>
                <a:cs typeface="Calibri"/>
                <a:sym typeface="Calibri"/>
              </a:rPr>
              <a:t>1.7.2013</a:t>
            </a:r>
            <a:endParaRPr/>
          </a:p>
        </p:txBody>
      </p:sp>
      <p:sp>
        <p:nvSpPr>
          <p:cNvPr id="284" name="Google Shape;284;p8: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5" name="Google Shape;285;p8: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6" name="Google Shape;286;p8: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solidFill>
                <a:schemeClr val="dk1"/>
              </a:solidFill>
              <a:latin typeface="Calibri"/>
              <a:ea typeface="Calibri"/>
              <a:cs typeface="Calibri"/>
              <a:sym typeface="Calibri"/>
            </a:endParaRPr>
          </a:p>
        </p:txBody>
      </p:sp>
      <p:sp>
        <p:nvSpPr>
          <p:cNvPr id="287" name="Google Shape;287;p8: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lang="en-US" sz="1200">
                <a:solidFill>
                  <a:schemeClr val="dk1"/>
                </a:solidFill>
                <a:latin typeface="Calibri"/>
                <a:ea typeface="Calibri"/>
                <a:cs typeface="Calibri"/>
                <a:sym typeface="Calibri"/>
              </a:rPr>
              <a:t>‹#›</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9: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t/>
            </a:r>
            <a:endParaRPr b="1" sz="1500"/>
          </a:p>
          <a:p>
            <a:pPr indent="0" lvl="0" marL="0" rtl="0" algn="l">
              <a:lnSpc>
                <a:spcPct val="100000"/>
              </a:lnSpc>
              <a:spcBef>
                <a:spcPts val="0"/>
              </a:spcBef>
              <a:spcAft>
                <a:spcPts val="0"/>
              </a:spcAft>
              <a:buSzPts val="1400"/>
              <a:buNone/>
            </a:pPr>
            <a:r>
              <a:t/>
            </a:r>
            <a:endParaRPr/>
          </a:p>
        </p:txBody>
      </p:sp>
      <p:sp>
        <p:nvSpPr>
          <p:cNvPr id="297" name="Google Shape;297;p9: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10: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b="1" lang="en-US" sz="1500"/>
              <a:t>Insert ALL relevant programs, devices, and initiatives that your school uses. You may need to make a copy of this slide and add more. </a:t>
            </a:r>
            <a:endParaRPr/>
          </a:p>
        </p:txBody>
      </p:sp>
      <p:sp>
        <p:nvSpPr>
          <p:cNvPr id="309" name="Google Shape;309;p10: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11: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solidFill>
                <a:schemeClr val="dk1"/>
              </a:solidFill>
              <a:latin typeface="Calibri"/>
              <a:ea typeface="Calibri"/>
              <a:cs typeface="Calibri"/>
              <a:sym typeface="Calibri"/>
            </a:endParaRPr>
          </a:p>
        </p:txBody>
      </p:sp>
      <p:sp>
        <p:nvSpPr>
          <p:cNvPr id="332" name="Google Shape;332;p11: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en-US" sz="1200">
                <a:solidFill>
                  <a:schemeClr val="dk1"/>
                </a:solidFill>
                <a:latin typeface="Calibri"/>
                <a:ea typeface="Calibri"/>
                <a:cs typeface="Calibri"/>
                <a:sym typeface="Calibri"/>
              </a:rPr>
              <a:t>1.7.2013</a:t>
            </a:r>
            <a:endParaRPr/>
          </a:p>
        </p:txBody>
      </p:sp>
      <p:sp>
        <p:nvSpPr>
          <p:cNvPr id="333" name="Google Shape;333;p11:notes"/>
          <p:cNvSpPr/>
          <p:nvPr>
            <p:ph idx="3"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4" name="Google Shape;334;p11: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b="1" lang="en-US" sz="1500"/>
              <a:t>Relevant research can be found in the </a:t>
            </a:r>
            <a:r>
              <a:rPr b="1" lang="en-US" sz="1500" u="sng">
                <a:solidFill>
                  <a:schemeClr val="hlink"/>
                </a:solidFill>
                <a:hlinkClick r:id="rId2"/>
              </a:rPr>
              <a:t>Educator Two-Pager</a:t>
            </a:r>
            <a:r>
              <a:rPr b="1" lang="en-US" sz="1500"/>
              <a:t>.</a:t>
            </a:r>
            <a:endParaRPr/>
          </a:p>
          <a:p>
            <a:pPr indent="0" lvl="0" marL="0" rtl="0" algn="l">
              <a:lnSpc>
                <a:spcPct val="100000"/>
              </a:lnSpc>
              <a:spcBef>
                <a:spcPts val="0"/>
              </a:spcBef>
              <a:spcAft>
                <a:spcPts val="0"/>
              </a:spcAft>
              <a:buSzPts val="1400"/>
              <a:buNone/>
            </a:pPr>
            <a:r>
              <a:t/>
            </a:r>
            <a:endParaRPr/>
          </a:p>
        </p:txBody>
      </p:sp>
      <p:sp>
        <p:nvSpPr>
          <p:cNvPr id="335" name="Google Shape;335;p11: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solidFill>
                <a:schemeClr val="dk1"/>
              </a:solidFill>
              <a:latin typeface="Calibri"/>
              <a:ea typeface="Calibri"/>
              <a:cs typeface="Calibri"/>
              <a:sym typeface="Calibri"/>
            </a:endParaRPr>
          </a:p>
        </p:txBody>
      </p:sp>
      <p:sp>
        <p:nvSpPr>
          <p:cNvPr id="336" name="Google Shape;336;p11: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lang="en-US" sz="1200">
                <a:solidFill>
                  <a:schemeClr val="dk1"/>
                </a:solidFill>
                <a:latin typeface="Calibri"/>
                <a:ea typeface="Calibri"/>
                <a:cs typeface="Calibri"/>
                <a:sym typeface="Calibri"/>
              </a:rPr>
              <a:t>‹#›</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p12: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solidFill>
                <a:schemeClr val="dk1"/>
              </a:solidFill>
              <a:latin typeface="Calibri"/>
              <a:ea typeface="Calibri"/>
              <a:cs typeface="Calibri"/>
              <a:sym typeface="Calibri"/>
            </a:endParaRPr>
          </a:p>
        </p:txBody>
      </p:sp>
      <p:sp>
        <p:nvSpPr>
          <p:cNvPr id="346" name="Google Shape;346;p12: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en-US" sz="1200">
                <a:solidFill>
                  <a:schemeClr val="dk1"/>
                </a:solidFill>
                <a:latin typeface="Calibri"/>
                <a:ea typeface="Calibri"/>
                <a:cs typeface="Calibri"/>
                <a:sym typeface="Calibri"/>
              </a:rPr>
              <a:t>1.7.2013</a:t>
            </a:r>
            <a:endParaRPr/>
          </a:p>
        </p:txBody>
      </p:sp>
      <p:sp>
        <p:nvSpPr>
          <p:cNvPr id="347" name="Google Shape;347;p12: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8" name="Google Shape;348;p12: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9" name="Google Shape;349;p12: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solidFill>
                <a:schemeClr val="dk1"/>
              </a:solidFill>
              <a:latin typeface="Calibri"/>
              <a:ea typeface="Calibri"/>
              <a:cs typeface="Calibri"/>
              <a:sym typeface="Calibri"/>
            </a:endParaRPr>
          </a:p>
        </p:txBody>
      </p:sp>
      <p:sp>
        <p:nvSpPr>
          <p:cNvPr id="350" name="Google Shape;350;p12: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lang="en-US" sz="1200">
                <a:solidFill>
                  <a:schemeClr val="dk1"/>
                </a:solidFill>
                <a:latin typeface="Calibri"/>
                <a:ea typeface="Calibri"/>
                <a:cs typeface="Calibri"/>
                <a:sym typeface="Calibri"/>
              </a:rPr>
              <a:t>‹#›</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37d33c195db_0_1: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solidFill>
                <a:schemeClr val="dk1"/>
              </a:solidFill>
              <a:latin typeface="Calibri"/>
              <a:ea typeface="Calibri"/>
              <a:cs typeface="Calibri"/>
              <a:sym typeface="Calibri"/>
            </a:endParaRPr>
          </a:p>
        </p:txBody>
      </p:sp>
      <p:sp>
        <p:nvSpPr>
          <p:cNvPr id="360" name="Google Shape;360;g37d33c195db_0_1: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en-US" sz="1200">
                <a:solidFill>
                  <a:schemeClr val="dk1"/>
                </a:solidFill>
                <a:latin typeface="Calibri"/>
                <a:ea typeface="Calibri"/>
                <a:cs typeface="Calibri"/>
                <a:sym typeface="Calibri"/>
              </a:rPr>
              <a:t>1.7.2013</a:t>
            </a:r>
            <a:endParaRPr/>
          </a:p>
        </p:txBody>
      </p:sp>
      <p:sp>
        <p:nvSpPr>
          <p:cNvPr id="361" name="Google Shape;361;g37d33c195db_0_1:notes"/>
          <p:cNvSpPr/>
          <p:nvPr>
            <p:ph idx="3"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2" name="Google Shape;362;g37d33c195db_0_1:notes"/>
          <p:cNvSpPr txBox="1"/>
          <p:nvPr>
            <p:ph idx="1" type="body"/>
          </p:nvPr>
        </p:nvSpPr>
        <p:spPr>
          <a:xfrm>
            <a:off x="914400" y="3251200"/>
            <a:ext cx="7315200" cy="3081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3" name="Google Shape;363;g37d33c195db_0_1:notes"/>
          <p:cNvSpPr txBox="1"/>
          <p:nvPr>
            <p:ph idx="11" type="ftr"/>
          </p:nvPr>
        </p:nvSpPr>
        <p:spPr>
          <a:xfrm>
            <a:off x="0" y="6502400"/>
            <a:ext cx="3962400" cy="3414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solidFill>
                <a:schemeClr val="dk1"/>
              </a:solidFill>
              <a:latin typeface="Calibri"/>
              <a:ea typeface="Calibri"/>
              <a:cs typeface="Calibri"/>
              <a:sym typeface="Calibri"/>
            </a:endParaRPr>
          </a:p>
        </p:txBody>
      </p:sp>
      <p:sp>
        <p:nvSpPr>
          <p:cNvPr id="364" name="Google Shape;364;g37d33c195db_0_1:notes"/>
          <p:cNvSpPr txBox="1"/>
          <p:nvPr>
            <p:ph idx="12" type="sldNum"/>
          </p:nvPr>
        </p:nvSpPr>
        <p:spPr>
          <a:xfrm>
            <a:off x="5180013" y="6502400"/>
            <a:ext cx="3962400" cy="3414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lang="en-US" sz="1200">
                <a:solidFill>
                  <a:schemeClr val="dk1"/>
                </a:solidFill>
                <a:latin typeface="Calibri"/>
                <a:ea typeface="Calibri"/>
                <a:cs typeface="Calibri"/>
                <a:sym typeface="Calibri"/>
              </a:rPr>
              <a:t>‹#›</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p13: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solidFill>
                <a:schemeClr val="dk1"/>
              </a:solidFill>
              <a:latin typeface="Calibri"/>
              <a:ea typeface="Calibri"/>
              <a:cs typeface="Calibri"/>
              <a:sym typeface="Calibri"/>
            </a:endParaRPr>
          </a:p>
        </p:txBody>
      </p:sp>
      <p:sp>
        <p:nvSpPr>
          <p:cNvPr id="371" name="Google Shape;371;p13: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en-US" sz="1200">
                <a:solidFill>
                  <a:schemeClr val="dk1"/>
                </a:solidFill>
                <a:latin typeface="Calibri"/>
                <a:ea typeface="Calibri"/>
                <a:cs typeface="Calibri"/>
                <a:sym typeface="Calibri"/>
              </a:rPr>
              <a:t>1.7.2013</a:t>
            </a:r>
            <a:endParaRPr/>
          </a:p>
        </p:txBody>
      </p:sp>
      <p:sp>
        <p:nvSpPr>
          <p:cNvPr id="372" name="Google Shape;372;p13:notes"/>
          <p:cNvSpPr/>
          <p:nvPr>
            <p:ph idx="3"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3" name="Google Shape;373;p13: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b="1" lang="en-US" sz="1500"/>
              <a:t>You may want to highlight the professional development initiatives that have trained staff to use EdTech thoughtfully and intentionally. </a:t>
            </a:r>
            <a:endParaRPr/>
          </a:p>
        </p:txBody>
      </p:sp>
      <p:sp>
        <p:nvSpPr>
          <p:cNvPr id="374" name="Google Shape;374;p13: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solidFill>
                <a:schemeClr val="dk1"/>
              </a:solidFill>
              <a:latin typeface="Calibri"/>
              <a:ea typeface="Calibri"/>
              <a:cs typeface="Calibri"/>
              <a:sym typeface="Calibri"/>
            </a:endParaRPr>
          </a:p>
        </p:txBody>
      </p:sp>
      <p:sp>
        <p:nvSpPr>
          <p:cNvPr id="375" name="Google Shape;375;p13: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lang="en-US" sz="1200">
                <a:solidFill>
                  <a:schemeClr val="dk1"/>
                </a:solidFill>
                <a:latin typeface="Calibri"/>
                <a:ea typeface="Calibri"/>
                <a:cs typeface="Calibri"/>
                <a:sym typeface="Calibri"/>
              </a:rPr>
              <a:t>‹#›</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p14: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solidFill>
                <a:schemeClr val="dk1"/>
              </a:solidFill>
              <a:latin typeface="Calibri"/>
              <a:ea typeface="Calibri"/>
              <a:cs typeface="Calibri"/>
              <a:sym typeface="Calibri"/>
            </a:endParaRPr>
          </a:p>
        </p:txBody>
      </p:sp>
      <p:sp>
        <p:nvSpPr>
          <p:cNvPr id="385" name="Google Shape;385;p14: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en-US" sz="1200">
                <a:solidFill>
                  <a:schemeClr val="dk1"/>
                </a:solidFill>
                <a:latin typeface="Calibri"/>
                <a:ea typeface="Calibri"/>
                <a:cs typeface="Calibri"/>
                <a:sym typeface="Calibri"/>
              </a:rPr>
              <a:t>1.7.2013</a:t>
            </a:r>
            <a:endParaRPr/>
          </a:p>
        </p:txBody>
      </p:sp>
      <p:sp>
        <p:nvSpPr>
          <p:cNvPr id="386" name="Google Shape;386;p14:notes"/>
          <p:cNvSpPr/>
          <p:nvPr>
            <p:ph idx="3"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7" name="Google Shape;387;p14: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b="1" lang="en-US" sz="1500"/>
              <a:t>Relevant research can be found in the </a:t>
            </a:r>
            <a:r>
              <a:rPr b="1" lang="en-US" sz="1500" u="sng">
                <a:solidFill>
                  <a:schemeClr val="hlink"/>
                </a:solidFill>
                <a:hlinkClick r:id="rId2"/>
              </a:rPr>
              <a:t>Educator Two-Pager</a:t>
            </a:r>
            <a:r>
              <a:rPr b="1" lang="en-US" sz="1500"/>
              <a:t>.</a:t>
            </a:r>
            <a:endParaRPr/>
          </a:p>
        </p:txBody>
      </p:sp>
      <p:sp>
        <p:nvSpPr>
          <p:cNvPr id="388" name="Google Shape;388;p14: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solidFill>
                <a:schemeClr val="dk1"/>
              </a:solidFill>
              <a:latin typeface="Calibri"/>
              <a:ea typeface="Calibri"/>
              <a:cs typeface="Calibri"/>
              <a:sym typeface="Calibri"/>
            </a:endParaRPr>
          </a:p>
        </p:txBody>
      </p:sp>
      <p:sp>
        <p:nvSpPr>
          <p:cNvPr id="389" name="Google Shape;389;p14: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lang="en-US" sz="1200">
                <a:solidFill>
                  <a:schemeClr val="dk1"/>
                </a:solidFill>
                <a:latin typeface="Calibri"/>
                <a:ea typeface="Calibri"/>
                <a:cs typeface="Calibri"/>
                <a:sym typeface="Calibri"/>
              </a:rPr>
              <a:t>‹#›</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p15: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solidFill>
                <a:schemeClr val="dk1"/>
              </a:solidFill>
              <a:latin typeface="Calibri"/>
              <a:ea typeface="Calibri"/>
              <a:cs typeface="Calibri"/>
              <a:sym typeface="Calibri"/>
            </a:endParaRPr>
          </a:p>
        </p:txBody>
      </p:sp>
      <p:sp>
        <p:nvSpPr>
          <p:cNvPr id="404" name="Google Shape;404;p15: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en-US" sz="1200">
                <a:solidFill>
                  <a:schemeClr val="dk1"/>
                </a:solidFill>
                <a:latin typeface="Calibri"/>
                <a:ea typeface="Calibri"/>
                <a:cs typeface="Calibri"/>
                <a:sym typeface="Calibri"/>
              </a:rPr>
              <a:t>1.7.2013</a:t>
            </a:r>
            <a:endParaRPr/>
          </a:p>
        </p:txBody>
      </p:sp>
      <p:sp>
        <p:nvSpPr>
          <p:cNvPr id="405" name="Google Shape;405;p15:notes"/>
          <p:cNvSpPr/>
          <p:nvPr>
            <p:ph idx="3"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6" name="Google Shape;406;p15: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b="1" lang="en-US" sz="1500"/>
              <a:t>This slide may be used to discuss your school’s role in preparing students for technology’s inevitable use in daily life. </a:t>
            </a:r>
            <a:endParaRPr/>
          </a:p>
        </p:txBody>
      </p:sp>
      <p:sp>
        <p:nvSpPr>
          <p:cNvPr id="407" name="Google Shape;407;p15: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solidFill>
                <a:schemeClr val="dk1"/>
              </a:solidFill>
              <a:latin typeface="Calibri"/>
              <a:ea typeface="Calibri"/>
              <a:cs typeface="Calibri"/>
              <a:sym typeface="Calibri"/>
            </a:endParaRPr>
          </a:p>
        </p:txBody>
      </p:sp>
      <p:sp>
        <p:nvSpPr>
          <p:cNvPr id="408" name="Google Shape;408;p15: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lang="en-US" sz="1200">
                <a:solidFill>
                  <a:schemeClr val="dk1"/>
                </a:solidFill>
                <a:latin typeface="Calibri"/>
                <a:ea typeface="Calibri"/>
                <a:cs typeface="Calibri"/>
                <a:sym typeface="Calibri"/>
              </a:rPr>
              <a:t>‹#›</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p16: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solidFill>
                <a:schemeClr val="dk1"/>
              </a:solidFill>
              <a:latin typeface="Calibri"/>
              <a:ea typeface="Calibri"/>
              <a:cs typeface="Calibri"/>
              <a:sym typeface="Calibri"/>
            </a:endParaRPr>
          </a:p>
        </p:txBody>
      </p:sp>
      <p:sp>
        <p:nvSpPr>
          <p:cNvPr id="418" name="Google Shape;418;p16: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en-US" sz="1200">
                <a:solidFill>
                  <a:schemeClr val="dk1"/>
                </a:solidFill>
                <a:latin typeface="Calibri"/>
                <a:ea typeface="Calibri"/>
                <a:cs typeface="Calibri"/>
                <a:sym typeface="Calibri"/>
              </a:rPr>
              <a:t>1.7.2013</a:t>
            </a:r>
            <a:endParaRPr/>
          </a:p>
        </p:txBody>
      </p:sp>
      <p:sp>
        <p:nvSpPr>
          <p:cNvPr id="419" name="Google Shape;419;p16: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0" name="Google Shape;420;p16: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1" name="Google Shape;421;p16: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solidFill>
                <a:schemeClr val="dk1"/>
              </a:solidFill>
              <a:latin typeface="Calibri"/>
              <a:ea typeface="Calibri"/>
              <a:cs typeface="Calibri"/>
              <a:sym typeface="Calibri"/>
            </a:endParaRPr>
          </a:p>
        </p:txBody>
      </p:sp>
      <p:sp>
        <p:nvSpPr>
          <p:cNvPr id="422" name="Google Shape;422;p16: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lang="en-US" sz="1200">
                <a:solidFill>
                  <a:schemeClr val="dk1"/>
                </a:solidFill>
                <a:latin typeface="Calibri"/>
                <a:ea typeface="Calibri"/>
                <a:cs typeface="Calibri"/>
                <a:sym typeface="Calibri"/>
              </a:rPr>
              <a:t>‹#›</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379b410f207_1_2:notes"/>
          <p:cNvSpPr/>
          <p:nvPr>
            <p:ph idx="2"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7" name="Google Shape;137;g379b410f207_1_2:notes"/>
          <p:cNvSpPr txBox="1"/>
          <p:nvPr>
            <p:ph idx="1" type="body"/>
          </p:nvPr>
        </p:nvSpPr>
        <p:spPr>
          <a:xfrm>
            <a:off x="914400" y="3251200"/>
            <a:ext cx="7315200" cy="3081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US" sz="1500"/>
              <a:t>This deck is designed for schools and districts to edit, brand, and reformat according to their needs. </a:t>
            </a:r>
            <a:endParaRPr b="1" sz="1500"/>
          </a:p>
          <a:p>
            <a:pPr indent="0" lvl="0" marL="0" rtl="0" algn="l">
              <a:lnSpc>
                <a:spcPct val="100000"/>
              </a:lnSpc>
              <a:spcBef>
                <a:spcPts val="0"/>
              </a:spcBef>
              <a:spcAft>
                <a:spcPts val="0"/>
              </a:spcAft>
              <a:buSzPts val="1400"/>
              <a:buNone/>
            </a:pPr>
            <a:r>
              <a:t/>
            </a:r>
            <a:endParaRPr b="1" sz="1500"/>
          </a:p>
          <a:p>
            <a:pPr indent="0" lvl="0" marL="0" rtl="0" algn="l">
              <a:lnSpc>
                <a:spcPct val="100000"/>
              </a:lnSpc>
              <a:spcBef>
                <a:spcPts val="0"/>
              </a:spcBef>
              <a:spcAft>
                <a:spcPts val="0"/>
              </a:spcAft>
              <a:buSzPts val="1400"/>
              <a:buNone/>
            </a:pPr>
            <a:r>
              <a:rPr b="1" lang="en-US" sz="1500"/>
              <a:t>You may combine this with the </a:t>
            </a:r>
            <a:r>
              <a:rPr b="1" lang="en-US" sz="1500" u="sng">
                <a:solidFill>
                  <a:schemeClr val="hlink"/>
                </a:solidFill>
                <a:hlinkClick r:id="rId2"/>
              </a:rPr>
              <a:t>Quick Facts for Families</a:t>
            </a:r>
            <a:r>
              <a:rPr b="1" lang="en-US" sz="1500"/>
              <a:t> resource. </a:t>
            </a:r>
            <a:endParaRPr b="1" sz="1500"/>
          </a:p>
        </p:txBody>
      </p:sp>
      <p:sp>
        <p:nvSpPr>
          <p:cNvPr id="138" name="Google Shape;138;g379b410f207_1_2:notes"/>
          <p:cNvSpPr txBox="1"/>
          <p:nvPr>
            <p:ph idx="12" type="sldNum"/>
          </p:nvPr>
        </p:nvSpPr>
        <p:spPr>
          <a:xfrm>
            <a:off x="5180013" y="6502400"/>
            <a:ext cx="3962400" cy="3414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g37d3388dfbe_2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2" name="Google Shape;432;g37d3388dfbe_2_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p18: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solidFill>
                <a:schemeClr val="dk1"/>
              </a:solidFill>
              <a:latin typeface="Calibri"/>
              <a:ea typeface="Calibri"/>
              <a:cs typeface="Calibri"/>
              <a:sym typeface="Calibri"/>
            </a:endParaRPr>
          </a:p>
        </p:txBody>
      </p:sp>
      <p:sp>
        <p:nvSpPr>
          <p:cNvPr id="455" name="Google Shape;455;p18: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en-US" sz="1200">
                <a:solidFill>
                  <a:schemeClr val="dk1"/>
                </a:solidFill>
                <a:latin typeface="Calibri"/>
                <a:ea typeface="Calibri"/>
                <a:cs typeface="Calibri"/>
                <a:sym typeface="Calibri"/>
              </a:rPr>
              <a:t>1.7.2013</a:t>
            </a:r>
            <a:endParaRPr/>
          </a:p>
        </p:txBody>
      </p:sp>
      <p:sp>
        <p:nvSpPr>
          <p:cNvPr id="456" name="Google Shape;456;p18:notes"/>
          <p:cNvSpPr/>
          <p:nvPr>
            <p:ph idx="3"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7" name="Google Shape;457;p18: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rPr b="1" lang="en-US" sz="1500"/>
              <a:t>Use this slide to insert any relevant resources, local or national, that you would like to advertise to families. </a:t>
            </a:r>
            <a:endParaRPr b="1" sz="1500"/>
          </a:p>
          <a:p>
            <a:pPr indent="0" lvl="0" marL="0" rtl="0" algn="l">
              <a:lnSpc>
                <a:spcPct val="100000"/>
              </a:lnSpc>
              <a:spcBef>
                <a:spcPts val="0"/>
              </a:spcBef>
              <a:spcAft>
                <a:spcPts val="0"/>
              </a:spcAft>
              <a:buSzPts val="1100"/>
              <a:buNone/>
            </a:pPr>
            <a:r>
              <a:t/>
            </a:r>
            <a:endParaRPr b="1" sz="1500"/>
          </a:p>
          <a:p>
            <a:pPr indent="0" lvl="0" marL="0" rtl="0" algn="l">
              <a:lnSpc>
                <a:spcPct val="100000"/>
              </a:lnSpc>
              <a:spcBef>
                <a:spcPts val="0"/>
              </a:spcBef>
              <a:spcAft>
                <a:spcPts val="0"/>
              </a:spcAft>
              <a:buClr>
                <a:schemeClr val="dk1"/>
              </a:buClr>
              <a:buSzPts val="1100"/>
              <a:buFont typeface="Arial"/>
              <a:buNone/>
            </a:pPr>
            <a:r>
              <a:rPr b="1" i="1" lang="en-US" sz="1500"/>
              <a:t>CoSN will have a version of this slide featuring relevant resources from partnering organizations. </a:t>
            </a:r>
            <a:endParaRPr b="1" i="1" sz="1500"/>
          </a:p>
        </p:txBody>
      </p:sp>
      <p:sp>
        <p:nvSpPr>
          <p:cNvPr id="458" name="Google Shape;458;p18: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solidFill>
                <a:schemeClr val="dk1"/>
              </a:solidFill>
              <a:latin typeface="Calibri"/>
              <a:ea typeface="Calibri"/>
              <a:cs typeface="Calibri"/>
              <a:sym typeface="Calibri"/>
            </a:endParaRPr>
          </a:p>
        </p:txBody>
      </p:sp>
      <p:sp>
        <p:nvSpPr>
          <p:cNvPr id="459" name="Google Shape;459;p18: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lang="en-US" sz="1200">
                <a:solidFill>
                  <a:schemeClr val="dk1"/>
                </a:solidFill>
                <a:latin typeface="Calibri"/>
                <a:ea typeface="Calibri"/>
                <a:cs typeface="Calibri"/>
                <a:sym typeface="Calibri"/>
              </a:rPr>
              <a:t>‹#›</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p19: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b="1" lang="en-US" sz="1500"/>
              <a:t>Edit this slide to include your presenters and other relevant staff. </a:t>
            </a:r>
            <a:endParaRPr/>
          </a:p>
        </p:txBody>
      </p:sp>
      <p:sp>
        <p:nvSpPr>
          <p:cNvPr id="474" name="Google Shape;474;p19: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9" name="Shape 519"/>
        <p:cNvGrpSpPr/>
        <p:nvPr/>
      </p:nvGrpSpPr>
      <p:grpSpPr>
        <a:xfrm>
          <a:off x="0" y="0"/>
          <a:ext cx="0" cy="0"/>
          <a:chOff x="0" y="0"/>
          <a:chExt cx="0" cy="0"/>
        </a:xfrm>
      </p:grpSpPr>
      <p:sp>
        <p:nvSpPr>
          <p:cNvPr id="520" name="Google Shape;520;p20: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21" name="Google Shape;521;p20: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1: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3" name="Google Shape;143;p1: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2: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solidFill>
                <a:schemeClr val="dk1"/>
              </a:solidFill>
              <a:latin typeface="Calibri"/>
              <a:ea typeface="Calibri"/>
              <a:cs typeface="Calibri"/>
              <a:sym typeface="Calibri"/>
            </a:endParaRPr>
          </a:p>
        </p:txBody>
      </p:sp>
      <p:sp>
        <p:nvSpPr>
          <p:cNvPr id="150" name="Google Shape;150;p2: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en-US" sz="1200">
                <a:solidFill>
                  <a:schemeClr val="dk1"/>
                </a:solidFill>
                <a:latin typeface="Calibri"/>
                <a:ea typeface="Calibri"/>
                <a:cs typeface="Calibri"/>
                <a:sym typeface="Calibri"/>
              </a:rPr>
              <a:t>1.7.2013</a:t>
            </a:r>
            <a:endParaRPr/>
          </a:p>
        </p:txBody>
      </p:sp>
      <p:sp>
        <p:nvSpPr>
          <p:cNvPr id="151" name="Google Shape;151;p2: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2" name="Google Shape;152;p2: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3" name="Google Shape;153;p2: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solidFill>
                <a:schemeClr val="dk1"/>
              </a:solidFill>
              <a:latin typeface="Calibri"/>
              <a:ea typeface="Calibri"/>
              <a:cs typeface="Calibri"/>
              <a:sym typeface="Calibri"/>
            </a:endParaRPr>
          </a:p>
        </p:txBody>
      </p:sp>
      <p:sp>
        <p:nvSpPr>
          <p:cNvPr id="154" name="Google Shape;154;p2: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lang="en-US" sz="1200">
                <a:solidFill>
                  <a:schemeClr val="dk1"/>
                </a:solidFill>
                <a:latin typeface="Calibri"/>
                <a:ea typeface="Calibri"/>
                <a:cs typeface="Calibri"/>
                <a:sym typeface="Calibri"/>
              </a:rPr>
              <a: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3: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US" sz="1500"/>
              <a:t>Insert photos, names, and trivia about presenters and/or school leaders. </a:t>
            </a:r>
            <a:endParaRPr b="1" sz="1500"/>
          </a:p>
        </p:txBody>
      </p:sp>
      <p:sp>
        <p:nvSpPr>
          <p:cNvPr id="180" name="Google Shape;180;p3: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4: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solidFill>
                <a:schemeClr val="dk1"/>
              </a:solidFill>
              <a:latin typeface="Calibri"/>
              <a:ea typeface="Calibri"/>
              <a:cs typeface="Calibri"/>
              <a:sym typeface="Calibri"/>
            </a:endParaRPr>
          </a:p>
        </p:txBody>
      </p:sp>
      <p:sp>
        <p:nvSpPr>
          <p:cNvPr id="227" name="Google Shape;227;p4: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en-US" sz="1200">
                <a:solidFill>
                  <a:schemeClr val="dk1"/>
                </a:solidFill>
                <a:latin typeface="Calibri"/>
                <a:ea typeface="Calibri"/>
                <a:cs typeface="Calibri"/>
                <a:sym typeface="Calibri"/>
              </a:rPr>
              <a:t>1.7.2013</a:t>
            </a:r>
            <a:endParaRPr/>
          </a:p>
        </p:txBody>
      </p:sp>
      <p:sp>
        <p:nvSpPr>
          <p:cNvPr id="228" name="Google Shape;228;p4: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9" name="Google Shape;229;p4: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b="1" lang="en-US" sz="1500"/>
              <a:t>“Screen Time” is a major topic with an amorphous definition. Before talking about screens at school, it is important to clarify WHAT screen time is and WHY the conversation needs nuance. </a:t>
            </a:r>
            <a:endParaRPr/>
          </a:p>
        </p:txBody>
      </p:sp>
      <p:sp>
        <p:nvSpPr>
          <p:cNvPr id="230" name="Google Shape;230;p4: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solidFill>
                <a:schemeClr val="dk1"/>
              </a:solidFill>
              <a:latin typeface="Calibri"/>
              <a:ea typeface="Calibri"/>
              <a:cs typeface="Calibri"/>
              <a:sym typeface="Calibri"/>
            </a:endParaRPr>
          </a:p>
        </p:txBody>
      </p:sp>
      <p:sp>
        <p:nvSpPr>
          <p:cNvPr id="231" name="Google Shape;231;p4: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lang="en-US" sz="1200">
                <a:solidFill>
                  <a:schemeClr val="dk1"/>
                </a:solidFill>
                <a:latin typeface="Calibri"/>
                <a:ea typeface="Calibri"/>
                <a:cs typeface="Calibri"/>
                <a:sym typeface="Calibri"/>
              </a:rPr>
              <a:t>‹#›</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5: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US"/>
              <a:t>These “Three Types of Screen Time” represent the most relevant ways that screens are used by K-12 students. </a:t>
            </a:r>
            <a:endParaRPr b="1"/>
          </a:p>
          <a:p>
            <a:pPr indent="0" lvl="0" marL="0" rtl="0" algn="l">
              <a:lnSpc>
                <a:spcPct val="100000"/>
              </a:lnSpc>
              <a:spcBef>
                <a:spcPts val="0"/>
              </a:spcBef>
              <a:spcAft>
                <a:spcPts val="0"/>
              </a:spcAft>
              <a:buSzPts val="1400"/>
              <a:buNone/>
            </a:pPr>
            <a:r>
              <a:t/>
            </a:r>
            <a:endParaRPr b="1"/>
          </a:p>
          <a:p>
            <a:pPr indent="0" lvl="0" marL="0" rtl="0" algn="l">
              <a:lnSpc>
                <a:spcPct val="100000"/>
              </a:lnSpc>
              <a:spcBef>
                <a:spcPts val="0"/>
              </a:spcBef>
              <a:spcAft>
                <a:spcPts val="0"/>
              </a:spcAft>
              <a:buSzPts val="1400"/>
              <a:buNone/>
            </a:pPr>
            <a:r>
              <a:rPr b="1" lang="en-US"/>
              <a:t>See also: </a:t>
            </a:r>
            <a:r>
              <a:rPr b="1" lang="en-US" u="sng">
                <a:solidFill>
                  <a:schemeClr val="hlink"/>
                </a:solidFill>
                <a:hlinkClick r:id="rId2"/>
              </a:rPr>
              <a:t>Refining the Conversation Infographic</a:t>
            </a:r>
            <a:endParaRPr b="1"/>
          </a:p>
        </p:txBody>
      </p:sp>
      <p:sp>
        <p:nvSpPr>
          <p:cNvPr id="241" name="Google Shape;241;p5: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6: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solidFill>
                <a:schemeClr val="dk1"/>
              </a:solidFill>
              <a:latin typeface="Calibri"/>
              <a:ea typeface="Calibri"/>
              <a:cs typeface="Calibri"/>
              <a:sym typeface="Calibri"/>
            </a:endParaRPr>
          </a:p>
        </p:txBody>
      </p:sp>
      <p:sp>
        <p:nvSpPr>
          <p:cNvPr id="255" name="Google Shape;255;p6: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en-US" sz="1200">
                <a:solidFill>
                  <a:schemeClr val="dk1"/>
                </a:solidFill>
                <a:latin typeface="Calibri"/>
                <a:ea typeface="Calibri"/>
                <a:cs typeface="Calibri"/>
                <a:sym typeface="Calibri"/>
              </a:rPr>
              <a:t>1.7.2013</a:t>
            </a:r>
            <a:endParaRPr/>
          </a:p>
        </p:txBody>
      </p:sp>
      <p:sp>
        <p:nvSpPr>
          <p:cNvPr id="256" name="Google Shape;256;p6:notes"/>
          <p:cNvSpPr/>
          <p:nvPr>
            <p:ph idx="3"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7" name="Google Shape;257;p6: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b="1" lang="en-US"/>
              <a:t>STRUCTURE and INTENTION differentiate EdTech use from other popular uses for screens (e.g. social media). What students do in the classroom is chosen with care, is pedagogically sound, and employs clear guardrails to prevent overeliance. </a:t>
            </a:r>
            <a:endParaRPr/>
          </a:p>
        </p:txBody>
      </p:sp>
      <p:sp>
        <p:nvSpPr>
          <p:cNvPr id="258" name="Google Shape;258;p6: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solidFill>
                <a:schemeClr val="dk1"/>
              </a:solidFill>
              <a:latin typeface="Calibri"/>
              <a:ea typeface="Calibri"/>
              <a:cs typeface="Calibri"/>
              <a:sym typeface="Calibri"/>
            </a:endParaRPr>
          </a:p>
        </p:txBody>
      </p:sp>
      <p:sp>
        <p:nvSpPr>
          <p:cNvPr id="259" name="Google Shape;259;p6: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lang="en-US" sz="1200">
                <a:solidFill>
                  <a:schemeClr val="dk1"/>
                </a:solidFill>
                <a:latin typeface="Calibri"/>
                <a:ea typeface="Calibri"/>
                <a:cs typeface="Calibri"/>
                <a:sym typeface="Calibri"/>
              </a:rPr>
              <a:t>‹#›</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7: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b="1" lang="en-US" sz="1500"/>
              <a:t>See Also: </a:t>
            </a:r>
            <a:r>
              <a:rPr b="1" lang="en-US" sz="1500" u="sng">
                <a:solidFill>
                  <a:schemeClr val="hlink"/>
                </a:solidFill>
                <a:hlinkClick r:id="rId2"/>
              </a:rPr>
              <a:t>Screen Time Continuum Infographic</a:t>
            </a:r>
            <a:endParaRPr b="1" sz="1500"/>
          </a:p>
          <a:p>
            <a:pPr indent="0" lvl="0" marL="0" rtl="0" algn="l">
              <a:lnSpc>
                <a:spcPct val="100000"/>
              </a:lnSpc>
              <a:spcBef>
                <a:spcPts val="0"/>
              </a:spcBef>
              <a:spcAft>
                <a:spcPts val="0"/>
              </a:spcAft>
              <a:buSzPts val="1400"/>
              <a:buNone/>
            </a:pPr>
            <a:r>
              <a:t/>
            </a:r>
            <a:endParaRPr/>
          </a:p>
        </p:txBody>
      </p:sp>
      <p:sp>
        <p:nvSpPr>
          <p:cNvPr id="269" name="Google Shape;269;p7: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3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3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5" name="Google Shape;75;p3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3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3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3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1" name="Google Shape;81;p3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3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3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8" name="Shape 88"/>
        <p:cNvGrpSpPr/>
        <p:nvPr/>
      </p:nvGrpSpPr>
      <p:grpSpPr>
        <a:xfrm>
          <a:off x="0" y="0"/>
          <a:ext cx="0" cy="0"/>
          <a:chOff x="0" y="0"/>
          <a:chExt cx="0" cy="0"/>
        </a:xfrm>
      </p:grpSpPr>
      <p:sp>
        <p:nvSpPr>
          <p:cNvPr id="89" name="Google Shape;89;g37d3388dfbe_2_4"/>
          <p:cNvSpPr txBox="1"/>
          <p:nvPr>
            <p:ph idx="12" type="sldNum"/>
          </p:nvPr>
        </p:nvSpPr>
        <p:spPr>
          <a:xfrm>
            <a:off x="16944916" y="9326434"/>
            <a:ext cx="1097400" cy="787200"/>
          </a:xfrm>
          <a:prstGeom prst="rect">
            <a:avLst/>
          </a:prstGeom>
          <a:noFill/>
          <a:ln>
            <a:noFill/>
          </a:ln>
        </p:spPr>
        <p:txBody>
          <a:bodyPr anchorCtr="0" anchor="ctr" bIns="182850" lIns="182850" spcFirstLastPara="1" rIns="182850" wrap="square" tIns="182850">
            <a:norm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0" name="Shape 90"/>
        <p:cNvGrpSpPr/>
        <p:nvPr/>
      </p:nvGrpSpPr>
      <p:grpSpPr>
        <a:xfrm>
          <a:off x="0" y="0"/>
          <a:ext cx="0" cy="0"/>
          <a:chOff x="0" y="0"/>
          <a:chExt cx="0" cy="0"/>
        </a:xfrm>
      </p:grpSpPr>
      <p:sp>
        <p:nvSpPr>
          <p:cNvPr id="91" name="Google Shape;91;g37d3388dfbe_2_6"/>
          <p:cNvSpPr/>
          <p:nvPr/>
        </p:nvSpPr>
        <p:spPr>
          <a:xfrm>
            <a:off x="9144000" y="-250"/>
            <a:ext cx="9144000" cy="10287000"/>
          </a:xfrm>
          <a:prstGeom prst="rect">
            <a:avLst/>
          </a:prstGeom>
          <a:solidFill>
            <a:schemeClr val="lt2"/>
          </a:solid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 name="Google Shape;92;g37d3388dfbe_2_6"/>
          <p:cNvSpPr txBox="1"/>
          <p:nvPr>
            <p:ph type="title"/>
          </p:nvPr>
        </p:nvSpPr>
        <p:spPr>
          <a:xfrm>
            <a:off x="531000" y="2466350"/>
            <a:ext cx="8090400" cy="2964600"/>
          </a:xfrm>
          <a:prstGeom prst="rect">
            <a:avLst/>
          </a:prstGeom>
          <a:noFill/>
          <a:ln>
            <a:noFill/>
          </a:ln>
        </p:spPr>
        <p:txBody>
          <a:bodyPr anchorCtr="0" anchor="b" bIns="182850" lIns="182850" spcFirstLastPara="1" rIns="182850" wrap="square" tIns="182850">
            <a:normAutofit/>
          </a:bodyPr>
          <a:lstStyle>
            <a:lvl1pPr lvl="0" algn="ctr">
              <a:lnSpc>
                <a:spcPct val="100000"/>
              </a:lnSpc>
              <a:spcBef>
                <a:spcPts val="0"/>
              </a:spcBef>
              <a:spcAft>
                <a:spcPts val="0"/>
              </a:spcAft>
              <a:buSzPts val="8400"/>
              <a:buNone/>
              <a:defRPr b="1" sz="8400"/>
            </a:lvl1pPr>
            <a:lvl2pPr lvl="1" algn="ctr">
              <a:lnSpc>
                <a:spcPct val="100000"/>
              </a:lnSpc>
              <a:spcBef>
                <a:spcPts val="0"/>
              </a:spcBef>
              <a:spcAft>
                <a:spcPts val="0"/>
              </a:spcAft>
              <a:buSzPts val="8400"/>
              <a:buNone/>
              <a:defRPr sz="8400"/>
            </a:lvl2pPr>
            <a:lvl3pPr lvl="2" algn="ctr">
              <a:lnSpc>
                <a:spcPct val="100000"/>
              </a:lnSpc>
              <a:spcBef>
                <a:spcPts val="0"/>
              </a:spcBef>
              <a:spcAft>
                <a:spcPts val="0"/>
              </a:spcAft>
              <a:buSzPts val="8400"/>
              <a:buNone/>
              <a:defRPr sz="8400"/>
            </a:lvl3pPr>
            <a:lvl4pPr lvl="3" algn="ctr">
              <a:lnSpc>
                <a:spcPct val="100000"/>
              </a:lnSpc>
              <a:spcBef>
                <a:spcPts val="0"/>
              </a:spcBef>
              <a:spcAft>
                <a:spcPts val="0"/>
              </a:spcAft>
              <a:buSzPts val="8400"/>
              <a:buNone/>
              <a:defRPr sz="8400"/>
            </a:lvl4pPr>
            <a:lvl5pPr lvl="4" algn="ctr">
              <a:lnSpc>
                <a:spcPct val="100000"/>
              </a:lnSpc>
              <a:spcBef>
                <a:spcPts val="0"/>
              </a:spcBef>
              <a:spcAft>
                <a:spcPts val="0"/>
              </a:spcAft>
              <a:buSzPts val="8400"/>
              <a:buNone/>
              <a:defRPr sz="8400"/>
            </a:lvl5pPr>
            <a:lvl6pPr lvl="5" algn="ctr">
              <a:lnSpc>
                <a:spcPct val="100000"/>
              </a:lnSpc>
              <a:spcBef>
                <a:spcPts val="0"/>
              </a:spcBef>
              <a:spcAft>
                <a:spcPts val="0"/>
              </a:spcAft>
              <a:buSzPts val="8400"/>
              <a:buNone/>
              <a:defRPr sz="8400"/>
            </a:lvl6pPr>
            <a:lvl7pPr lvl="6" algn="ctr">
              <a:lnSpc>
                <a:spcPct val="100000"/>
              </a:lnSpc>
              <a:spcBef>
                <a:spcPts val="0"/>
              </a:spcBef>
              <a:spcAft>
                <a:spcPts val="0"/>
              </a:spcAft>
              <a:buSzPts val="8400"/>
              <a:buNone/>
              <a:defRPr sz="8400"/>
            </a:lvl7pPr>
            <a:lvl8pPr lvl="7" algn="ctr">
              <a:lnSpc>
                <a:spcPct val="100000"/>
              </a:lnSpc>
              <a:spcBef>
                <a:spcPts val="0"/>
              </a:spcBef>
              <a:spcAft>
                <a:spcPts val="0"/>
              </a:spcAft>
              <a:buSzPts val="8400"/>
              <a:buNone/>
              <a:defRPr sz="8400"/>
            </a:lvl8pPr>
            <a:lvl9pPr lvl="8" algn="ctr">
              <a:lnSpc>
                <a:spcPct val="100000"/>
              </a:lnSpc>
              <a:spcBef>
                <a:spcPts val="0"/>
              </a:spcBef>
              <a:spcAft>
                <a:spcPts val="0"/>
              </a:spcAft>
              <a:buSzPts val="8400"/>
              <a:buNone/>
              <a:defRPr sz="8400"/>
            </a:lvl9pPr>
          </a:lstStyle>
          <a:p/>
        </p:txBody>
      </p:sp>
      <p:sp>
        <p:nvSpPr>
          <p:cNvPr id="93" name="Google Shape;93;g37d3388dfbe_2_6"/>
          <p:cNvSpPr txBox="1"/>
          <p:nvPr>
            <p:ph idx="1" type="subTitle"/>
          </p:nvPr>
        </p:nvSpPr>
        <p:spPr>
          <a:xfrm>
            <a:off x="531000" y="5606150"/>
            <a:ext cx="8090400" cy="2470200"/>
          </a:xfrm>
          <a:prstGeom prst="rect">
            <a:avLst/>
          </a:prstGeom>
          <a:noFill/>
          <a:ln>
            <a:noFill/>
          </a:ln>
        </p:spPr>
        <p:txBody>
          <a:bodyPr anchorCtr="0" anchor="t" bIns="182850" lIns="182850" spcFirstLastPara="1" rIns="182850" wrap="square" tIns="18285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94" name="Google Shape;94;g37d3388dfbe_2_6"/>
          <p:cNvSpPr txBox="1"/>
          <p:nvPr>
            <p:ph idx="2" type="body"/>
          </p:nvPr>
        </p:nvSpPr>
        <p:spPr>
          <a:xfrm>
            <a:off x="9879000" y="1448150"/>
            <a:ext cx="7674000" cy="7390200"/>
          </a:xfrm>
          <a:prstGeom prst="rect">
            <a:avLst/>
          </a:prstGeom>
          <a:noFill/>
          <a:ln>
            <a:noFill/>
          </a:ln>
        </p:spPr>
        <p:txBody>
          <a:bodyPr anchorCtr="0" anchor="ctr" bIns="182850" lIns="182850" spcFirstLastPara="1" rIns="182850" wrap="square" tIns="182850">
            <a:normAutofit/>
          </a:bodyPr>
          <a:lstStyle>
            <a:lvl1pPr indent="-457200" lvl="0" marL="457200" algn="l">
              <a:lnSpc>
                <a:spcPct val="115000"/>
              </a:lnSpc>
              <a:spcBef>
                <a:spcPts val="0"/>
              </a:spcBef>
              <a:spcAft>
                <a:spcPts val="0"/>
              </a:spcAft>
              <a:buSzPts val="3600"/>
              <a:buChar char="●"/>
              <a:defRPr/>
            </a:lvl1pPr>
            <a:lvl2pPr indent="-406400" lvl="1" marL="914400" algn="l">
              <a:lnSpc>
                <a:spcPct val="115000"/>
              </a:lnSpc>
              <a:spcBef>
                <a:spcPts val="0"/>
              </a:spcBef>
              <a:spcAft>
                <a:spcPts val="0"/>
              </a:spcAft>
              <a:buSzPts val="2800"/>
              <a:buChar char="○"/>
              <a:defRPr/>
            </a:lvl2pPr>
            <a:lvl3pPr indent="-406400" lvl="2" marL="1371600" algn="l">
              <a:lnSpc>
                <a:spcPct val="115000"/>
              </a:lnSpc>
              <a:spcBef>
                <a:spcPts val="0"/>
              </a:spcBef>
              <a:spcAft>
                <a:spcPts val="0"/>
              </a:spcAft>
              <a:buSzPts val="2800"/>
              <a:buChar char="■"/>
              <a:defRPr/>
            </a:lvl3pPr>
            <a:lvl4pPr indent="-406400" lvl="3" marL="1828800" algn="l">
              <a:lnSpc>
                <a:spcPct val="115000"/>
              </a:lnSpc>
              <a:spcBef>
                <a:spcPts val="0"/>
              </a:spcBef>
              <a:spcAft>
                <a:spcPts val="0"/>
              </a:spcAft>
              <a:buSzPts val="2800"/>
              <a:buChar char="●"/>
              <a:defRPr/>
            </a:lvl4pPr>
            <a:lvl5pPr indent="-406400" lvl="4" marL="2286000" algn="l">
              <a:lnSpc>
                <a:spcPct val="115000"/>
              </a:lnSpc>
              <a:spcBef>
                <a:spcPts val="0"/>
              </a:spcBef>
              <a:spcAft>
                <a:spcPts val="0"/>
              </a:spcAft>
              <a:buSzPts val="2800"/>
              <a:buChar char="○"/>
              <a:defRPr/>
            </a:lvl5pPr>
            <a:lvl6pPr indent="-406400" lvl="5" marL="2743200" algn="l">
              <a:lnSpc>
                <a:spcPct val="115000"/>
              </a:lnSpc>
              <a:spcBef>
                <a:spcPts val="0"/>
              </a:spcBef>
              <a:spcAft>
                <a:spcPts val="0"/>
              </a:spcAft>
              <a:buSzPts val="2800"/>
              <a:buChar char="■"/>
              <a:defRPr/>
            </a:lvl6pPr>
            <a:lvl7pPr indent="-406400" lvl="6" marL="3200400" algn="l">
              <a:lnSpc>
                <a:spcPct val="115000"/>
              </a:lnSpc>
              <a:spcBef>
                <a:spcPts val="0"/>
              </a:spcBef>
              <a:spcAft>
                <a:spcPts val="0"/>
              </a:spcAft>
              <a:buSzPts val="2800"/>
              <a:buChar char="●"/>
              <a:defRPr/>
            </a:lvl7pPr>
            <a:lvl8pPr indent="-406400" lvl="7" marL="3657600" algn="l">
              <a:lnSpc>
                <a:spcPct val="115000"/>
              </a:lnSpc>
              <a:spcBef>
                <a:spcPts val="0"/>
              </a:spcBef>
              <a:spcAft>
                <a:spcPts val="0"/>
              </a:spcAft>
              <a:buSzPts val="2800"/>
              <a:buChar char="○"/>
              <a:defRPr/>
            </a:lvl8pPr>
            <a:lvl9pPr indent="-406400" lvl="8" marL="4114800" algn="l">
              <a:lnSpc>
                <a:spcPct val="115000"/>
              </a:lnSpc>
              <a:spcBef>
                <a:spcPts val="0"/>
              </a:spcBef>
              <a:spcAft>
                <a:spcPts val="0"/>
              </a:spcAft>
              <a:buSzPts val="2800"/>
              <a:buChar char="■"/>
              <a:defRPr/>
            </a:lvl9pPr>
          </a:lstStyle>
          <a:p/>
        </p:txBody>
      </p:sp>
      <p:sp>
        <p:nvSpPr>
          <p:cNvPr id="95" name="Google Shape;95;g37d3388dfbe_2_6"/>
          <p:cNvSpPr txBox="1"/>
          <p:nvPr>
            <p:ph idx="12" type="sldNum"/>
          </p:nvPr>
        </p:nvSpPr>
        <p:spPr>
          <a:xfrm>
            <a:off x="16944916" y="9326434"/>
            <a:ext cx="1097400" cy="787200"/>
          </a:xfrm>
          <a:prstGeom prst="rect">
            <a:avLst/>
          </a:prstGeom>
          <a:noFill/>
          <a:ln>
            <a:noFill/>
          </a:ln>
        </p:spPr>
        <p:txBody>
          <a:bodyPr anchorCtr="0" anchor="ctr" bIns="182850" lIns="182850" spcFirstLastPara="1" rIns="182850" wrap="square" tIns="182850">
            <a:norm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6" name="Shape 96"/>
        <p:cNvGrpSpPr/>
        <p:nvPr/>
      </p:nvGrpSpPr>
      <p:grpSpPr>
        <a:xfrm>
          <a:off x="0" y="0"/>
          <a:ext cx="0" cy="0"/>
          <a:chOff x="0" y="0"/>
          <a:chExt cx="0" cy="0"/>
        </a:xfrm>
      </p:grpSpPr>
      <p:sp>
        <p:nvSpPr>
          <p:cNvPr id="97" name="Google Shape;97;g37d3388dfbe_2_12"/>
          <p:cNvSpPr txBox="1"/>
          <p:nvPr>
            <p:ph type="ctrTitle"/>
          </p:nvPr>
        </p:nvSpPr>
        <p:spPr>
          <a:xfrm>
            <a:off x="623417" y="1489150"/>
            <a:ext cx="17041200" cy="4105200"/>
          </a:xfrm>
          <a:prstGeom prst="rect">
            <a:avLst/>
          </a:prstGeom>
          <a:noFill/>
          <a:ln>
            <a:noFill/>
          </a:ln>
        </p:spPr>
        <p:txBody>
          <a:bodyPr anchorCtr="0" anchor="b" bIns="182850" lIns="182850" spcFirstLastPara="1" rIns="182850" wrap="square" tIns="182850">
            <a:normAutofit/>
          </a:bodyPr>
          <a:lstStyle>
            <a:lvl1pPr lvl="0" algn="ctr">
              <a:lnSpc>
                <a:spcPct val="100000"/>
              </a:lnSpc>
              <a:spcBef>
                <a:spcPts val="0"/>
              </a:spcBef>
              <a:spcAft>
                <a:spcPts val="0"/>
              </a:spcAft>
              <a:buSzPts val="10400"/>
              <a:buNone/>
              <a:defRPr b="1" sz="10400"/>
            </a:lvl1pPr>
            <a:lvl2pPr lvl="1" algn="ctr">
              <a:lnSpc>
                <a:spcPct val="100000"/>
              </a:lnSpc>
              <a:spcBef>
                <a:spcPts val="0"/>
              </a:spcBef>
              <a:spcAft>
                <a:spcPts val="0"/>
              </a:spcAft>
              <a:buSzPts val="10400"/>
              <a:buNone/>
              <a:defRPr sz="10400"/>
            </a:lvl2pPr>
            <a:lvl3pPr lvl="2" algn="ctr">
              <a:lnSpc>
                <a:spcPct val="100000"/>
              </a:lnSpc>
              <a:spcBef>
                <a:spcPts val="0"/>
              </a:spcBef>
              <a:spcAft>
                <a:spcPts val="0"/>
              </a:spcAft>
              <a:buSzPts val="10400"/>
              <a:buNone/>
              <a:defRPr sz="10400"/>
            </a:lvl3pPr>
            <a:lvl4pPr lvl="3" algn="ctr">
              <a:lnSpc>
                <a:spcPct val="100000"/>
              </a:lnSpc>
              <a:spcBef>
                <a:spcPts val="0"/>
              </a:spcBef>
              <a:spcAft>
                <a:spcPts val="0"/>
              </a:spcAft>
              <a:buSzPts val="10400"/>
              <a:buNone/>
              <a:defRPr sz="10400"/>
            </a:lvl4pPr>
            <a:lvl5pPr lvl="4" algn="ctr">
              <a:lnSpc>
                <a:spcPct val="100000"/>
              </a:lnSpc>
              <a:spcBef>
                <a:spcPts val="0"/>
              </a:spcBef>
              <a:spcAft>
                <a:spcPts val="0"/>
              </a:spcAft>
              <a:buSzPts val="10400"/>
              <a:buNone/>
              <a:defRPr sz="10400"/>
            </a:lvl5pPr>
            <a:lvl6pPr lvl="5" algn="ctr">
              <a:lnSpc>
                <a:spcPct val="100000"/>
              </a:lnSpc>
              <a:spcBef>
                <a:spcPts val="0"/>
              </a:spcBef>
              <a:spcAft>
                <a:spcPts val="0"/>
              </a:spcAft>
              <a:buSzPts val="10400"/>
              <a:buNone/>
              <a:defRPr sz="10400"/>
            </a:lvl6pPr>
            <a:lvl7pPr lvl="6" algn="ctr">
              <a:lnSpc>
                <a:spcPct val="100000"/>
              </a:lnSpc>
              <a:spcBef>
                <a:spcPts val="0"/>
              </a:spcBef>
              <a:spcAft>
                <a:spcPts val="0"/>
              </a:spcAft>
              <a:buSzPts val="10400"/>
              <a:buNone/>
              <a:defRPr sz="10400"/>
            </a:lvl7pPr>
            <a:lvl8pPr lvl="7" algn="ctr">
              <a:lnSpc>
                <a:spcPct val="100000"/>
              </a:lnSpc>
              <a:spcBef>
                <a:spcPts val="0"/>
              </a:spcBef>
              <a:spcAft>
                <a:spcPts val="0"/>
              </a:spcAft>
              <a:buSzPts val="10400"/>
              <a:buNone/>
              <a:defRPr sz="10400"/>
            </a:lvl8pPr>
            <a:lvl9pPr lvl="8" algn="ctr">
              <a:lnSpc>
                <a:spcPct val="100000"/>
              </a:lnSpc>
              <a:spcBef>
                <a:spcPts val="0"/>
              </a:spcBef>
              <a:spcAft>
                <a:spcPts val="0"/>
              </a:spcAft>
              <a:buSzPts val="10400"/>
              <a:buNone/>
              <a:defRPr sz="10400"/>
            </a:lvl9pPr>
          </a:lstStyle>
          <a:p/>
        </p:txBody>
      </p:sp>
      <p:sp>
        <p:nvSpPr>
          <p:cNvPr id="98" name="Google Shape;98;g37d3388dfbe_2_12"/>
          <p:cNvSpPr txBox="1"/>
          <p:nvPr>
            <p:ph idx="1" type="subTitle"/>
          </p:nvPr>
        </p:nvSpPr>
        <p:spPr>
          <a:xfrm>
            <a:off x="623400" y="5668250"/>
            <a:ext cx="17041200" cy="1585200"/>
          </a:xfrm>
          <a:prstGeom prst="rect">
            <a:avLst/>
          </a:prstGeom>
          <a:noFill/>
          <a:ln>
            <a:noFill/>
          </a:ln>
        </p:spPr>
        <p:txBody>
          <a:bodyPr anchorCtr="0" anchor="t" bIns="182850" lIns="182850" spcFirstLastPara="1" rIns="182850" wrap="square" tIns="182850">
            <a:normAutofit/>
          </a:bodyPr>
          <a:lstStyle>
            <a:lvl1pPr lvl="0" algn="ctr">
              <a:lnSpc>
                <a:spcPct val="100000"/>
              </a:lnSpc>
              <a:spcBef>
                <a:spcPts val="0"/>
              </a:spcBef>
              <a:spcAft>
                <a:spcPts val="0"/>
              </a:spcAft>
              <a:buSzPts val="5600"/>
              <a:buFont typeface="DM Sans ExtraLight"/>
              <a:buNone/>
              <a:defRPr sz="5600">
                <a:latin typeface="DM Sans ExtraLight"/>
                <a:ea typeface="DM Sans ExtraLight"/>
                <a:cs typeface="DM Sans ExtraLight"/>
                <a:sym typeface="DM Sans ExtraLight"/>
              </a:defRPr>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p:txBody>
      </p:sp>
      <p:sp>
        <p:nvSpPr>
          <p:cNvPr id="99" name="Google Shape;99;g37d3388dfbe_2_12"/>
          <p:cNvSpPr txBox="1"/>
          <p:nvPr>
            <p:ph idx="12" type="sldNum"/>
          </p:nvPr>
        </p:nvSpPr>
        <p:spPr>
          <a:xfrm>
            <a:off x="16944916" y="9326434"/>
            <a:ext cx="1097400" cy="787200"/>
          </a:xfrm>
          <a:prstGeom prst="rect">
            <a:avLst/>
          </a:prstGeom>
          <a:noFill/>
          <a:ln>
            <a:noFill/>
          </a:ln>
        </p:spPr>
        <p:txBody>
          <a:bodyPr anchorCtr="0" anchor="ctr" bIns="182850" lIns="182850" spcFirstLastPara="1" rIns="182850" wrap="square" tIns="182850">
            <a:norm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00" name="Shape 100"/>
        <p:cNvGrpSpPr/>
        <p:nvPr/>
      </p:nvGrpSpPr>
      <p:grpSpPr>
        <a:xfrm>
          <a:off x="0" y="0"/>
          <a:ext cx="0" cy="0"/>
          <a:chOff x="0" y="0"/>
          <a:chExt cx="0" cy="0"/>
        </a:xfrm>
      </p:grpSpPr>
      <p:sp>
        <p:nvSpPr>
          <p:cNvPr id="101" name="Google Shape;101;g37d3388dfbe_2_16"/>
          <p:cNvSpPr txBox="1"/>
          <p:nvPr>
            <p:ph type="title"/>
          </p:nvPr>
        </p:nvSpPr>
        <p:spPr>
          <a:xfrm>
            <a:off x="623400" y="4301700"/>
            <a:ext cx="17041200" cy="1683600"/>
          </a:xfrm>
          <a:prstGeom prst="rect">
            <a:avLst/>
          </a:prstGeom>
          <a:noFill/>
          <a:ln>
            <a:noFill/>
          </a:ln>
        </p:spPr>
        <p:txBody>
          <a:bodyPr anchorCtr="0" anchor="ctr" bIns="182850" lIns="182850" spcFirstLastPara="1" rIns="182850" wrap="square" tIns="182850">
            <a:normAutofit/>
          </a:bodyPr>
          <a:lstStyle>
            <a:lvl1pPr lvl="0" algn="ctr">
              <a:lnSpc>
                <a:spcPct val="100000"/>
              </a:lnSpc>
              <a:spcBef>
                <a:spcPts val="0"/>
              </a:spcBef>
              <a:spcAft>
                <a:spcPts val="0"/>
              </a:spcAft>
              <a:buSzPts val="7200"/>
              <a:buNone/>
              <a:defRPr b="1" sz="7200"/>
            </a:lvl1pPr>
            <a:lvl2pPr lvl="1" algn="ctr">
              <a:lnSpc>
                <a:spcPct val="100000"/>
              </a:lnSpc>
              <a:spcBef>
                <a:spcPts val="0"/>
              </a:spcBef>
              <a:spcAft>
                <a:spcPts val="0"/>
              </a:spcAft>
              <a:buSzPts val="7200"/>
              <a:buNone/>
              <a:defRPr sz="7200"/>
            </a:lvl2pPr>
            <a:lvl3pPr lvl="2" algn="ctr">
              <a:lnSpc>
                <a:spcPct val="100000"/>
              </a:lnSpc>
              <a:spcBef>
                <a:spcPts val="0"/>
              </a:spcBef>
              <a:spcAft>
                <a:spcPts val="0"/>
              </a:spcAft>
              <a:buSzPts val="7200"/>
              <a:buNone/>
              <a:defRPr sz="7200"/>
            </a:lvl3pPr>
            <a:lvl4pPr lvl="3" algn="ctr">
              <a:lnSpc>
                <a:spcPct val="100000"/>
              </a:lnSpc>
              <a:spcBef>
                <a:spcPts val="0"/>
              </a:spcBef>
              <a:spcAft>
                <a:spcPts val="0"/>
              </a:spcAft>
              <a:buSzPts val="7200"/>
              <a:buNone/>
              <a:defRPr sz="7200"/>
            </a:lvl4pPr>
            <a:lvl5pPr lvl="4" algn="ctr">
              <a:lnSpc>
                <a:spcPct val="100000"/>
              </a:lnSpc>
              <a:spcBef>
                <a:spcPts val="0"/>
              </a:spcBef>
              <a:spcAft>
                <a:spcPts val="0"/>
              </a:spcAft>
              <a:buSzPts val="7200"/>
              <a:buNone/>
              <a:defRPr sz="7200"/>
            </a:lvl5pPr>
            <a:lvl6pPr lvl="5" algn="ctr">
              <a:lnSpc>
                <a:spcPct val="100000"/>
              </a:lnSpc>
              <a:spcBef>
                <a:spcPts val="0"/>
              </a:spcBef>
              <a:spcAft>
                <a:spcPts val="0"/>
              </a:spcAft>
              <a:buSzPts val="7200"/>
              <a:buNone/>
              <a:defRPr sz="7200"/>
            </a:lvl6pPr>
            <a:lvl7pPr lvl="6" algn="ctr">
              <a:lnSpc>
                <a:spcPct val="100000"/>
              </a:lnSpc>
              <a:spcBef>
                <a:spcPts val="0"/>
              </a:spcBef>
              <a:spcAft>
                <a:spcPts val="0"/>
              </a:spcAft>
              <a:buSzPts val="7200"/>
              <a:buNone/>
              <a:defRPr sz="7200"/>
            </a:lvl7pPr>
            <a:lvl8pPr lvl="7" algn="ctr">
              <a:lnSpc>
                <a:spcPct val="100000"/>
              </a:lnSpc>
              <a:spcBef>
                <a:spcPts val="0"/>
              </a:spcBef>
              <a:spcAft>
                <a:spcPts val="0"/>
              </a:spcAft>
              <a:buSzPts val="7200"/>
              <a:buNone/>
              <a:defRPr sz="7200"/>
            </a:lvl8pPr>
            <a:lvl9pPr lvl="8" algn="ctr">
              <a:lnSpc>
                <a:spcPct val="100000"/>
              </a:lnSpc>
              <a:spcBef>
                <a:spcPts val="0"/>
              </a:spcBef>
              <a:spcAft>
                <a:spcPts val="0"/>
              </a:spcAft>
              <a:buSzPts val="7200"/>
              <a:buNone/>
              <a:defRPr sz="7200"/>
            </a:lvl9pPr>
          </a:lstStyle>
          <a:p/>
        </p:txBody>
      </p:sp>
      <p:sp>
        <p:nvSpPr>
          <p:cNvPr id="102" name="Google Shape;102;g37d3388dfbe_2_16"/>
          <p:cNvSpPr txBox="1"/>
          <p:nvPr>
            <p:ph idx="12" type="sldNum"/>
          </p:nvPr>
        </p:nvSpPr>
        <p:spPr>
          <a:xfrm>
            <a:off x="16944916" y="9326434"/>
            <a:ext cx="1097400" cy="787200"/>
          </a:xfrm>
          <a:prstGeom prst="rect">
            <a:avLst/>
          </a:prstGeom>
          <a:noFill/>
          <a:ln>
            <a:noFill/>
          </a:ln>
        </p:spPr>
        <p:txBody>
          <a:bodyPr anchorCtr="0" anchor="ctr" bIns="182850" lIns="182850" spcFirstLastPara="1" rIns="182850" wrap="square" tIns="182850">
            <a:norm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03" name="Shape 103"/>
        <p:cNvGrpSpPr/>
        <p:nvPr/>
      </p:nvGrpSpPr>
      <p:grpSpPr>
        <a:xfrm>
          <a:off x="0" y="0"/>
          <a:ext cx="0" cy="0"/>
          <a:chOff x="0" y="0"/>
          <a:chExt cx="0" cy="0"/>
        </a:xfrm>
      </p:grpSpPr>
      <p:sp>
        <p:nvSpPr>
          <p:cNvPr id="104" name="Google Shape;104;g37d3388dfbe_2_19"/>
          <p:cNvSpPr txBox="1"/>
          <p:nvPr>
            <p:ph type="title"/>
          </p:nvPr>
        </p:nvSpPr>
        <p:spPr>
          <a:xfrm>
            <a:off x="623400" y="890050"/>
            <a:ext cx="17041200" cy="1145400"/>
          </a:xfrm>
          <a:prstGeom prst="rect">
            <a:avLst/>
          </a:prstGeom>
          <a:noFill/>
          <a:ln>
            <a:noFill/>
          </a:ln>
        </p:spPr>
        <p:txBody>
          <a:bodyPr anchorCtr="0" anchor="t" bIns="182850" lIns="182850" spcFirstLastPara="1" rIns="182850" wrap="square" tIns="182850">
            <a:normAutofit/>
          </a:bodyPr>
          <a:lstStyle>
            <a:lvl1pPr lvl="0" algn="l">
              <a:lnSpc>
                <a:spcPct val="100000"/>
              </a:lnSpc>
              <a:spcBef>
                <a:spcPts val="0"/>
              </a:spcBef>
              <a:spcAft>
                <a:spcPts val="0"/>
              </a:spcAft>
              <a:buSzPts val="6000"/>
              <a:buNone/>
              <a:defRPr b="1" sz="6000"/>
            </a:lvl1pPr>
            <a:lvl2pPr lvl="1" algn="l">
              <a:lnSpc>
                <a:spcPct val="100000"/>
              </a:lnSpc>
              <a:spcBef>
                <a:spcPts val="0"/>
              </a:spcBef>
              <a:spcAft>
                <a:spcPts val="0"/>
              </a:spcAft>
              <a:buSzPts val="5600"/>
              <a:buNone/>
              <a:defRPr/>
            </a:lvl2pPr>
            <a:lvl3pPr lvl="2" algn="l">
              <a:lnSpc>
                <a:spcPct val="100000"/>
              </a:lnSpc>
              <a:spcBef>
                <a:spcPts val="0"/>
              </a:spcBef>
              <a:spcAft>
                <a:spcPts val="0"/>
              </a:spcAft>
              <a:buSzPts val="5600"/>
              <a:buNone/>
              <a:defRPr/>
            </a:lvl3pPr>
            <a:lvl4pPr lvl="3" algn="l">
              <a:lnSpc>
                <a:spcPct val="100000"/>
              </a:lnSpc>
              <a:spcBef>
                <a:spcPts val="0"/>
              </a:spcBef>
              <a:spcAft>
                <a:spcPts val="0"/>
              </a:spcAft>
              <a:buSzPts val="5600"/>
              <a:buNone/>
              <a:defRPr/>
            </a:lvl4pPr>
            <a:lvl5pPr lvl="4" algn="l">
              <a:lnSpc>
                <a:spcPct val="100000"/>
              </a:lnSpc>
              <a:spcBef>
                <a:spcPts val="0"/>
              </a:spcBef>
              <a:spcAft>
                <a:spcPts val="0"/>
              </a:spcAft>
              <a:buSzPts val="5600"/>
              <a:buNone/>
              <a:defRPr/>
            </a:lvl5pPr>
            <a:lvl6pPr lvl="5" algn="l">
              <a:lnSpc>
                <a:spcPct val="100000"/>
              </a:lnSpc>
              <a:spcBef>
                <a:spcPts val="0"/>
              </a:spcBef>
              <a:spcAft>
                <a:spcPts val="0"/>
              </a:spcAft>
              <a:buSzPts val="5600"/>
              <a:buNone/>
              <a:defRPr/>
            </a:lvl6pPr>
            <a:lvl7pPr lvl="6" algn="l">
              <a:lnSpc>
                <a:spcPct val="100000"/>
              </a:lnSpc>
              <a:spcBef>
                <a:spcPts val="0"/>
              </a:spcBef>
              <a:spcAft>
                <a:spcPts val="0"/>
              </a:spcAft>
              <a:buSzPts val="5600"/>
              <a:buNone/>
              <a:defRPr/>
            </a:lvl7pPr>
            <a:lvl8pPr lvl="7" algn="l">
              <a:lnSpc>
                <a:spcPct val="100000"/>
              </a:lnSpc>
              <a:spcBef>
                <a:spcPts val="0"/>
              </a:spcBef>
              <a:spcAft>
                <a:spcPts val="0"/>
              </a:spcAft>
              <a:buSzPts val="5600"/>
              <a:buNone/>
              <a:defRPr/>
            </a:lvl8pPr>
            <a:lvl9pPr lvl="8" algn="l">
              <a:lnSpc>
                <a:spcPct val="100000"/>
              </a:lnSpc>
              <a:spcBef>
                <a:spcPts val="0"/>
              </a:spcBef>
              <a:spcAft>
                <a:spcPts val="0"/>
              </a:spcAft>
              <a:buSzPts val="5600"/>
              <a:buNone/>
              <a:defRPr/>
            </a:lvl9pPr>
          </a:lstStyle>
          <a:p/>
        </p:txBody>
      </p:sp>
      <p:sp>
        <p:nvSpPr>
          <p:cNvPr id="105" name="Google Shape;105;g37d3388dfbe_2_19"/>
          <p:cNvSpPr txBox="1"/>
          <p:nvPr>
            <p:ph idx="1" type="body"/>
          </p:nvPr>
        </p:nvSpPr>
        <p:spPr>
          <a:xfrm>
            <a:off x="623400" y="2304950"/>
            <a:ext cx="17041200" cy="6832800"/>
          </a:xfrm>
          <a:prstGeom prst="rect">
            <a:avLst/>
          </a:prstGeom>
          <a:noFill/>
          <a:ln>
            <a:noFill/>
          </a:ln>
        </p:spPr>
        <p:txBody>
          <a:bodyPr anchorCtr="0" anchor="t" bIns="182850" lIns="182850" spcFirstLastPara="1" rIns="182850" wrap="square" tIns="182850">
            <a:normAutofit/>
          </a:bodyPr>
          <a:lstStyle>
            <a:lvl1pPr indent="-457200" lvl="0" marL="457200" algn="l">
              <a:lnSpc>
                <a:spcPct val="115000"/>
              </a:lnSpc>
              <a:spcBef>
                <a:spcPts val="0"/>
              </a:spcBef>
              <a:spcAft>
                <a:spcPts val="0"/>
              </a:spcAft>
              <a:buSzPts val="3600"/>
              <a:buChar char="●"/>
              <a:defRPr/>
            </a:lvl1pPr>
            <a:lvl2pPr indent="-406400" lvl="1" marL="914400" algn="l">
              <a:lnSpc>
                <a:spcPct val="115000"/>
              </a:lnSpc>
              <a:spcBef>
                <a:spcPts val="0"/>
              </a:spcBef>
              <a:spcAft>
                <a:spcPts val="0"/>
              </a:spcAft>
              <a:buSzPts val="2800"/>
              <a:buChar char="○"/>
              <a:defRPr/>
            </a:lvl2pPr>
            <a:lvl3pPr indent="-406400" lvl="2" marL="1371600" algn="l">
              <a:lnSpc>
                <a:spcPct val="115000"/>
              </a:lnSpc>
              <a:spcBef>
                <a:spcPts val="0"/>
              </a:spcBef>
              <a:spcAft>
                <a:spcPts val="0"/>
              </a:spcAft>
              <a:buSzPts val="2800"/>
              <a:buChar char="■"/>
              <a:defRPr/>
            </a:lvl3pPr>
            <a:lvl4pPr indent="-406400" lvl="3" marL="1828800" algn="l">
              <a:lnSpc>
                <a:spcPct val="115000"/>
              </a:lnSpc>
              <a:spcBef>
                <a:spcPts val="0"/>
              </a:spcBef>
              <a:spcAft>
                <a:spcPts val="0"/>
              </a:spcAft>
              <a:buSzPts val="2800"/>
              <a:buChar char="●"/>
              <a:defRPr/>
            </a:lvl4pPr>
            <a:lvl5pPr indent="-406400" lvl="4" marL="2286000" algn="l">
              <a:lnSpc>
                <a:spcPct val="115000"/>
              </a:lnSpc>
              <a:spcBef>
                <a:spcPts val="0"/>
              </a:spcBef>
              <a:spcAft>
                <a:spcPts val="0"/>
              </a:spcAft>
              <a:buSzPts val="2800"/>
              <a:buChar char="○"/>
              <a:defRPr/>
            </a:lvl5pPr>
            <a:lvl6pPr indent="-406400" lvl="5" marL="2743200" algn="l">
              <a:lnSpc>
                <a:spcPct val="115000"/>
              </a:lnSpc>
              <a:spcBef>
                <a:spcPts val="0"/>
              </a:spcBef>
              <a:spcAft>
                <a:spcPts val="0"/>
              </a:spcAft>
              <a:buSzPts val="2800"/>
              <a:buChar char="■"/>
              <a:defRPr/>
            </a:lvl6pPr>
            <a:lvl7pPr indent="-406400" lvl="6" marL="3200400" algn="l">
              <a:lnSpc>
                <a:spcPct val="115000"/>
              </a:lnSpc>
              <a:spcBef>
                <a:spcPts val="0"/>
              </a:spcBef>
              <a:spcAft>
                <a:spcPts val="0"/>
              </a:spcAft>
              <a:buSzPts val="2800"/>
              <a:buChar char="●"/>
              <a:defRPr/>
            </a:lvl7pPr>
            <a:lvl8pPr indent="-406400" lvl="7" marL="3657600" algn="l">
              <a:lnSpc>
                <a:spcPct val="115000"/>
              </a:lnSpc>
              <a:spcBef>
                <a:spcPts val="0"/>
              </a:spcBef>
              <a:spcAft>
                <a:spcPts val="0"/>
              </a:spcAft>
              <a:buSzPts val="2800"/>
              <a:buChar char="○"/>
              <a:defRPr/>
            </a:lvl8pPr>
            <a:lvl9pPr indent="-406400" lvl="8" marL="4114800" algn="l">
              <a:lnSpc>
                <a:spcPct val="115000"/>
              </a:lnSpc>
              <a:spcBef>
                <a:spcPts val="0"/>
              </a:spcBef>
              <a:spcAft>
                <a:spcPts val="0"/>
              </a:spcAft>
              <a:buSzPts val="2800"/>
              <a:buChar char="■"/>
              <a:defRPr/>
            </a:lvl9pPr>
          </a:lstStyle>
          <a:p/>
        </p:txBody>
      </p:sp>
      <p:sp>
        <p:nvSpPr>
          <p:cNvPr id="106" name="Google Shape;106;g37d3388dfbe_2_19"/>
          <p:cNvSpPr txBox="1"/>
          <p:nvPr>
            <p:ph idx="12" type="sldNum"/>
          </p:nvPr>
        </p:nvSpPr>
        <p:spPr>
          <a:xfrm>
            <a:off x="16944916" y="9326434"/>
            <a:ext cx="1097400" cy="787200"/>
          </a:xfrm>
          <a:prstGeom prst="rect">
            <a:avLst/>
          </a:prstGeom>
          <a:noFill/>
          <a:ln>
            <a:noFill/>
          </a:ln>
        </p:spPr>
        <p:txBody>
          <a:bodyPr anchorCtr="0" anchor="ctr" bIns="182850" lIns="182850" spcFirstLastPara="1" rIns="182850" wrap="square" tIns="182850">
            <a:norm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07" name="Shape 107"/>
        <p:cNvGrpSpPr/>
        <p:nvPr/>
      </p:nvGrpSpPr>
      <p:grpSpPr>
        <a:xfrm>
          <a:off x="0" y="0"/>
          <a:ext cx="0" cy="0"/>
          <a:chOff x="0" y="0"/>
          <a:chExt cx="0" cy="0"/>
        </a:xfrm>
      </p:grpSpPr>
      <p:sp>
        <p:nvSpPr>
          <p:cNvPr id="108" name="Google Shape;108;g37d3388dfbe_2_23"/>
          <p:cNvSpPr txBox="1"/>
          <p:nvPr>
            <p:ph type="title"/>
          </p:nvPr>
        </p:nvSpPr>
        <p:spPr>
          <a:xfrm>
            <a:off x="623400" y="890050"/>
            <a:ext cx="17041200" cy="1145400"/>
          </a:xfrm>
          <a:prstGeom prst="rect">
            <a:avLst/>
          </a:prstGeom>
          <a:noFill/>
          <a:ln>
            <a:noFill/>
          </a:ln>
        </p:spPr>
        <p:txBody>
          <a:bodyPr anchorCtr="0" anchor="t" bIns="182850" lIns="182850" spcFirstLastPara="1" rIns="182850" wrap="square" tIns="182850">
            <a:normAutofit/>
          </a:bodyPr>
          <a:lstStyle>
            <a:lvl1pPr lvl="0" algn="l">
              <a:lnSpc>
                <a:spcPct val="100000"/>
              </a:lnSpc>
              <a:spcBef>
                <a:spcPts val="0"/>
              </a:spcBef>
              <a:spcAft>
                <a:spcPts val="0"/>
              </a:spcAft>
              <a:buSzPts val="6000"/>
              <a:buNone/>
              <a:defRPr b="1" sz="6000"/>
            </a:lvl1pPr>
            <a:lvl2pPr lvl="1" algn="l">
              <a:lnSpc>
                <a:spcPct val="100000"/>
              </a:lnSpc>
              <a:spcBef>
                <a:spcPts val="0"/>
              </a:spcBef>
              <a:spcAft>
                <a:spcPts val="0"/>
              </a:spcAft>
              <a:buSzPts val="5600"/>
              <a:buNone/>
              <a:defRPr/>
            </a:lvl2pPr>
            <a:lvl3pPr lvl="2" algn="l">
              <a:lnSpc>
                <a:spcPct val="100000"/>
              </a:lnSpc>
              <a:spcBef>
                <a:spcPts val="0"/>
              </a:spcBef>
              <a:spcAft>
                <a:spcPts val="0"/>
              </a:spcAft>
              <a:buSzPts val="5600"/>
              <a:buNone/>
              <a:defRPr/>
            </a:lvl3pPr>
            <a:lvl4pPr lvl="3" algn="l">
              <a:lnSpc>
                <a:spcPct val="100000"/>
              </a:lnSpc>
              <a:spcBef>
                <a:spcPts val="0"/>
              </a:spcBef>
              <a:spcAft>
                <a:spcPts val="0"/>
              </a:spcAft>
              <a:buSzPts val="5600"/>
              <a:buNone/>
              <a:defRPr/>
            </a:lvl4pPr>
            <a:lvl5pPr lvl="4" algn="l">
              <a:lnSpc>
                <a:spcPct val="100000"/>
              </a:lnSpc>
              <a:spcBef>
                <a:spcPts val="0"/>
              </a:spcBef>
              <a:spcAft>
                <a:spcPts val="0"/>
              </a:spcAft>
              <a:buSzPts val="5600"/>
              <a:buNone/>
              <a:defRPr/>
            </a:lvl5pPr>
            <a:lvl6pPr lvl="5" algn="l">
              <a:lnSpc>
                <a:spcPct val="100000"/>
              </a:lnSpc>
              <a:spcBef>
                <a:spcPts val="0"/>
              </a:spcBef>
              <a:spcAft>
                <a:spcPts val="0"/>
              </a:spcAft>
              <a:buSzPts val="5600"/>
              <a:buNone/>
              <a:defRPr/>
            </a:lvl6pPr>
            <a:lvl7pPr lvl="6" algn="l">
              <a:lnSpc>
                <a:spcPct val="100000"/>
              </a:lnSpc>
              <a:spcBef>
                <a:spcPts val="0"/>
              </a:spcBef>
              <a:spcAft>
                <a:spcPts val="0"/>
              </a:spcAft>
              <a:buSzPts val="5600"/>
              <a:buNone/>
              <a:defRPr/>
            </a:lvl7pPr>
            <a:lvl8pPr lvl="7" algn="l">
              <a:lnSpc>
                <a:spcPct val="100000"/>
              </a:lnSpc>
              <a:spcBef>
                <a:spcPts val="0"/>
              </a:spcBef>
              <a:spcAft>
                <a:spcPts val="0"/>
              </a:spcAft>
              <a:buSzPts val="5600"/>
              <a:buNone/>
              <a:defRPr/>
            </a:lvl8pPr>
            <a:lvl9pPr lvl="8" algn="l">
              <a:lnSpc>
                <a:spcPct val="100000"/>
              </a:lnSpc>
              <a:spcBef>
                <a:spcPts val="0"/>
              </a:spcBef>
              <a:spcAft>
                <a:spcPts val="0"/>
              </a:spcAft>
              <a:buSzPts val="5600"/>
              <a:buNone/>
              <a:defRPr/>
            </a:lvl9pPr>
          </a:lstStyle>
          <a:p/>
        </p:txBody>
      </p:sp>
      <p:sp>
        <p:nvSpPr>
          <p:cNvPr id="109" name="Google Shape;109;g37d3388dfbe_2_23"/>
          <p:cNvSpPr txBox="1"/>
          <p:nvPr>
            <p:ph idx="1" type="body"/>
          </p:nvPr>
        </p:nvSpPr>
        <p:spPr>
          <a:xfrm>
            <a:off x="623400" y="2304950"/>
            <a:ext cx="7999800" cy="6832800"/>
          </a:xfrm>
          <a:prstGeom prst="rect">
            <a:avLst/>
          </a:prstGeom>
          <a:noFill/>
          <a:ln>
            <a:noFill/>
          </a:ln>
        </p:spPr>
        <p:txBody>
          <a:bodyPr anchorCtr="0" anchor="t" bIns="182850" lIns="182850" spcFirstLastPara="1" rIns="182850" wrap="square" tIns="182850">
            <a:normAutofit/>
          </a:bodyPr>
          <a:lstStyle>
            <a:lvl1pPr indent="-406400" lvl="0" marL="457200" algn="l">
              <a:lnSpc>
                <a:spcPct val="115000"/>
              </a:lnSpc>
              <a:spcBef>
                <a:spcPts val="0"/>
              </a:spcBef>
              <a:spcAft>
                <a:spcPts val="0"/>
              </a:spcAft>
              <a:buSzPts val="2800"/>
              <a:buChar char="●"/>
              <a:defRPr sz="2800"/>
            </a:lvl1pPr>
            <a:lvl2pPr indent="-381000" lvl="1" marL="914400" algn="l">
              <a:lnSpc>
                <a:spcPct val="115000"/>
              </a:lnSpc>
              <a:spcBef>
                <a:spcPts val="0"/>
              </a:spcBef>
              <a:spcAft>
                <a:spcPts val="0"/>
              </a:spcAft>
              <a:buSzPts val="2400"/>
              <a:buChar char="○"/>
              <a:defRPr sz="2400"/>
            </a:lvl2pPr>
            <a:lvl3pPr indent="-381000" lvl="2" marL="1371600" algn="l">
              <a:lnSpc>
                <a:spcPct val="115000"/>
              </a:lnSpc>
              <a:spcBef>
                <a:spcPts val="0"/>
              </a:spcBef>
              <a:spcAft>
                <a:spcPts val="0"/>
              </a:spcAft>
              <a:buSzPts val="2400"/>
              <a:buChar char="■"/>
              <a:defRPr sz="2400"/>
            </a:lvl3pPr>
            <a:lvl4pPr indent="-381000" lvl="3" marL="1828800" algn="l">
              <a:lnSpc>
                <a:spcPct val="115000"/>
              </a:lnSpc>
              <a:spcBef>
                <a:spcPts val="0"/>
              </a:spcBef>
              <a:spcAft>
                <a:spcPts val="0"/>
              </a:spcAft>
              <a:buSzPts val="2400"/>
              <a:buChar char="●"/>
              <a:defRPr sz="2400"/>
            </a:lvl4pPr>
            <a:lvl5pPr indent="-381000" lvl="4" marL="2286000" algn="l">
              <a:lnSpc>
                <a:spcPct val="115000"/>
              </a:lnSpc>
              <a:spcBef>
                <a:spcPts val="0"/>
              </a:spcBef>
              <a:spcAft>
                <a:spcPts val="0"/>
              </a:spcAft>
              <a:buSzPts val="2400"/>
              <a:buChar char="○"/>
              <a:defRPr sz="2400"/>
            </a:lvl5pPr>
            <a:lvl6pPr indent="-381000" lvl="5" marL="2743200" algn="l">
              <a:lnSpc>
                <a:spcPct val="115000"/>
              </a:lnSpc>
              <a:spcBef>
                <a:spcPts val="0"/>
              </a:spcBef>
              <a:spcAft>
                <a:spcPts val="0"/>
              </a:spcAft>
              <a:buSzPts val="2400"/>
              <a:buChar char="■"/>
              <a:defRPr sz="2400"/>
            </a:lvl6pPr>
            <a:lvl7pPr indent="-381000" lvl="6" marL="3200400" algn="l">
              <a:lnSpc>
                <a:spcPct val="115000"/>
              </a:lnSpc>
              <a:spcBef>
                <a:spcPts val="0"/>
              </a:spcBef>
              <a:spcAft>
                <a:spcPts val="0"/>
              </a:spcAft>
              <a:buSzPts val="2400"/>
              <a:buChar char="●"/>
              <a:defRPr sz="2400"/>
            </a:lvl7pPr>
            <a:lvl8pPr indent="-381000" lvl="7" marL="3657600" algn="l">
              <a:lnSpc>
                <a:spcPct val="115000"/>
              </a:lnSpc>
              <a:spcBef>
                <a:spcPts val="0"/>
              </a:spcBef>
              <a:spcAft>
                <a:spcPts val="0"/>
              </a:spcAft>
              <a:buSzPts val="2400"/>
              <a:buChar char="○"/>
              <a:defRPr sz="2400"/>
            </a:lvl8pPr>
            <a:lvl9pPr indent="-381000" lvl="8" marL="4114800" algn="l">
              <a:lnSpc>
                <a:spcPct val="115000"/>
              </a:lnSpc>
              <a:spcBef>
                <a:spcPts val="0"/>
              </a:spcBef>
              <a:spcAft>
                <a:spcPts val="0"/>
              </a:spcAft>
              <a:buSzPts val="2400"/>
              <a:buChar char="■"/>
              <a:defRPr sz="2400"/>
            </a:lvl9pPr>
          </a:lstStyle>
          <a:p/>
        </p:txBody>
      </p:sp>
      <p:sp>
        <p:nvSpPr>
          <p:cNvPr id="110" name="Google Shape;110;g37d3388dfbe_2_23"/>
          <p:cNvSpPr txBox="1"/>
          <p:nvPr>
            <p:ph idx="2" type="body"/>
          </p:nvPr>
        </p:nvSpPr>
        <p:spPr>
          <a:xfrm>
            <a:off x="9664800" y="2304950"/>
            <a:ext cx="7999800" cy="6832800"/>
          </a:xfrm>
          <a:prstGeom prst="rect">
            <a:avLst/>
          </a:prstGeom>
          <a:noFill/>
          <a:ln>
            <a:noFill/>
          </a:ln>
        </p:spPr>
        <p:txBody>
          <a:bodyPr anchorCtr="0" anchor="t" bIns="182850" lIns="182850" spcFirstLastPara="1" rIns="182850" wrap="square" tIns="182850">
            <a:normAutofit/>
          </a:bodyPr>
          <a:lstStyle>
            <a:lvl1pPr indent="-406400" lvl="0" marL="457200" algn="l">
              <a:lnSpc>
                <a:spcPct val="115000"/>
              </a:lnSpc>
              <a:spcBef>
                <a:spcPts val="0"/>
              </a:spcBef>
              <a:spcAft>
                <a:spcPts val="0"/>
              </a:spcAft>
              <a:buSzPts val="2800"/>
              <a:buChar char="●"/>
              <a:defRPr sz="2800"/>
            </a:lvl1pPr>
            <a:lvl2pPr indent="-381000" lvl="1" marL="914400" algn="l">
              <a:lnSpc>
                <a:spcPct val="115000"/>
              </a:lnSpc>
              <a:spcBef>
                <a:spcPts val="0"/>
              </a:spcBef>
              <a:spcAft>
                <a:spcPts val="0"/>
              </a:spcAft>
              <a:buSzPts val="2400"/>
              <a:buChar char="○"/>
              <a:defRPr sz="2400"/>
            </a:lvl2pPr>
            <a:lvl3pPr indent="-381000" lvl="2" marL="1371600" algn="l">
              <a:lnSpc>
                <a:spcPct val="115000"/>
              </a:lnSpc>
              <a:spcBef>
                <a:spcPts val="0"/>
              </a:spcBef>
              <a:spcAft>
                <a:spcPts val="0"/>
              </a:spcAft>
              <a:buSzPts val="2400"/>
              <a:buChar char="■"/>
              <a:defRPr sz="2400"/>
            </a:lvl3pPr>
            <a:lvl4pPr indent="-381000" lvl="3" marL="1828800" algn="l">
              <a:lnSpc>
                <a:spcPct val="115000"/>
              </a:lnSpc>
              <a:spcBef>
                <a:spcPts val="0"/>
              </a:spcBef>
              <a:spcAft>
                <a:spcPts val="0"/>
              </a:spcAft>
              <a:buSzPts val="2400"/>
              <a:buChar char="●"/>
              <a:defRPr sz="2400"/>
            </a:lvl4pPr>
            <a:lvl5pPr indent="-381000" lvl="4" marL="2286000" algn="l">
              <a:lnSpc>
                <a:spcPct val="115000"/>
              </a:lnSpc>
              <a:spcBef>
                <a:spcPts val="0"/>
              </a:spcBef>
              <a:spcAft>
                <a:spcPts val="0"/>
              </a:spcAft>
              <a:buSzPts val="2400"/>
              <a:buChar char="○"/>
              <a:defRPr sz="2400"/>
            </a:lvl5pPr>
            <a:lvl6pPr indent="-381000" lvl="5" marL="2743200" algn="l">
              <a:lnSpc>
                <a:spcPct val="115000"/>
              </a:lnSpc>
              <a:spcBef>
                <a:spcPts val="0"/>
              </a:spcBef>
              <a:spcAft>
                <a:spcPts val="0"/>
              </a:spcAft>
              <a:buSzPts val="2400"/>
              <a:buChar char="■"/>
              <a:defRPr sz="2400"/>
            </a:lvl6pPr>
            <a:lvl7pPr indent="-381000" lvl="6" marL="3200400" algn="l">
              <a:lnSpc>
                <a:spcPct val="115000"/>
              </a:lnSpc>
              <a:spcBef>
                <a:spcPts val="0"/>
              </a:spcBef>
              <a:spcAft>
                <a:spcPts val="0"/>
              </a:spcAft>
              <a:buSzPts val="2400"/>
              <a:buChar char="●"/>
              <a:defRPr sz="2400"/>
            </a:lvl7pPr>
            <a:lvl8pPr indent="-381000" lvl="7" marL="3657600" algn="l">
              <a:lnSpc>
                <a:spcPct val="115000"/>
              </a:lnSpc>
              <a:spcBef>
                <a:spcPts val="0"/>
              </a:spcBef>
              <a:spcAft>
                <a:spcPts val="0"/>
              </a:spcAft>
              <a:buSzPts val="2400"/>
              <a:buChar char="○"/>
              <a:defRPr sz="2400"/>
            </a:lvl8pPr>
            <a:lvl9pPr indent="-381000" lvl="8" marL="4114800" algn="l">
              <a:lnSpc>
                <a:spcPct val="115000"/>
              </a:lnSpc>
              <a:spcBef>
                <a:spcPts val="0"/>
              </a:spcBef>
              <a:spcAft>
                <a:spcPts val="0"/>
              </a:spcAft>
              <a:buSzPts val="2400"/>
              <a:buChar char="■"/>
              <a:defRPr sz="2400"/>
            </a:lvl9pPr>
          </a:lstStyle>
          <a:p/>
        </p:txBody>
      </p:sp>
      <p:sp>
        <p:nvSpPr>
          <p:cNvPr id="111" name="Google Shape;111;g37d3388dfbe_2_23"/>
          <p:cNvSpPr txBox="1"/>
          <p:nvPr>
            <p:ph idx="12" type="sldNum"/>
          </p:nvPr>
        </p:nvSpPr>
        <p:spPr>
          <a:xfrm>
            <a:off x="16944916" y="9326434"/>
            <a:ext cx="1097400" cy="787200"/>
          </a:xfrm>
          <a:prstGeom prst="rect">
            <a:avLst/>
          </a:prstGeom>
          <a:noFill/>
          <a:ln>
            <a:noFill/>
          </a:ln>
        </p:spPr>
        <p:txBody>
          <a:bodyPr anchorCtr="0" anchor="ctr" bIns="182850" lIns="182850" spcFirstLastPara="1" rIns="182850" wrap="square" tIns="182850">
            <a:norm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12" name="Shape 112"/>
        <p:cNvGrpSpPr/>
        <p:nvPr/>
      </p:nvGrpSpPr>
      <p:grpSpPr>
        <a:xfrm>
          <a:off x="0" y="0"/>
          <a:ext cx="0" cy="0"/>
          <a:chOff x="0" y="0"/>
          <a:chExt cx="0" cy="0"/>
        </a:xfrm>
      </p:grpSpPr>
      <p:sp>
        <p:nvSpPr>
          <p:cNvPr id="113" name="Google Shape;113;g37d3388dfbe_2_28"/>
          <p:cNvSpPr txBox="1"/>
          <p:nvPr>
            <p:ph type="title"/>
          </p:nvPr>
        </p:nvSpPr>
        <p:spPr>
          <a:xfrm>
            <a:off x="623400" y="890050"/>
            <a:ext cx="17041200" cy="1145400"/>
          </a:xfrm>
          <a:prstGeom prst="rect">
            <a:avLst/>
          </a:prstGeom>
          <a:noFill/>
          <a:ln>
            <a:noFill/>
          </a:ln>
        </p:spPr>
        <p:txBody>
          <a:bodyPr anchorCtr="0" anchor="t" bIns="182850" lIns="182850" spcFirstLastPara="1" rIns="182850" wrap="square" tIns="182850">
            <a:normAutofit/>
          </a:bodyPr>
          <a:lstStyle>
            <a:lvl1pPr lvl="0" algn="l">
              <a:lnSpc>
                <a:spcPct val="100000"/>
              </a:lnSpc>
              <a:spcBef>
                <a:spcPts val="0"/>
              </a:spcBef>
              <a:spcAft>
                <a:spcPts val="0"/>
              </a:spcAft>
              <a:buSzPts val="6000"/>
              <a:buNone/>
              <a:defRPr b="1" sz="6000"/>
            </a:lvl1pPr>
            <a:lvl2pPr lvl="1" algn="l">
              <a:lnSpc>
                <a:spcPct val="100000"/>
              </a:lnSpc>
              <a:spcBef>
                <a:spcPts val="0"/>
              </a:spcBef>
              <a:spcAft>
                <a:spcPts val="0"/>
              </a:spcAft>
              <a:buSzPts val="5600"/>
              <a:buNone/>
              <a:defRPr/>
            </a:lvl2pPr>
            <a:lvl3pPr lvl="2" algn="l">
              <a:lnSpc>
                <a:spcPct val="100000"/>
              </a:lnSpc>
              <a:spcBef>
                <a:spcPts val="0"/>
              </a:spcBef>
              <a:spcAft>
                <a:spcPts val="0"/>
              </a:spcAft>
              <a:buSzPts val="5600"/>
              <a:buNone/>
              <a:defRPr/>
            </a:lvl3pPr>
            <a:lvl4pPr lvl="3" algn="l">
              <a:lnSpc>
                <a:spcPct val="100000"/>
              </a:lnSpc>
              <a:spcBef>
                <a:spcPts val="0"/>
              </a:spcBef>
              <a:spcAft>
                <a:spcPts val="0"/>
              </a:spcAft>
              <a:buSzPts val="5600"/>
              <a:buNone/>
              <a:defRPr/>
            </a:lvl4pPr>
            <a:lvl5pPr lvl="4" algn="l">
              <a:lnSpc>
                <a:spcPct val="100000"/>
              </a:lnSpc>
              <a:spcBef>
                <a:spcPts val="0"/>
              </a:spcBef>
              <a:spcAft>
                <a:spcPts val="0"/>
              </a:spcAft>
              <a:buSzPts val="5600"/>
              <a:buNone/>
              <a:defRPr/>
            </a:lvl5pPr>
            <a:lvl6pPr lvl="5" algn="l">
              <a:lnSpc>
                <a:spcPct val="100000"/>
              </a:lnSpc>
              <a:spcBef>
                <a:spcPts val="0"/>
              </a:spcBef>
              <a:spcAft>
                <a:spcPts val="0"/>
              </a:spcAft>
              <a:buSzPts val="5600"/>
              <a:buNone/>
              <a:defRPr/>
            </a:lvl6pPr>
            <a:lvl7pPr lvl="6" algn="l">
              <a:lnSpc>
                <a:spcPct val="100000"/>
              </a:lnSpc>
              <a:spcBef>
                <a:spcPts val="0"/>
              </a:spcBef>
              <a:spcAft>
                <a:spcPts val="0"/>
              </a:spcAft>
              <a:buSzPts val="5600"/>
              <a:buNone/>
              <a:defRPr/>
            </a:lvl7pPr>
            <a:lvl8pPr lvl="7" algn="l">
              <a:lnSpc>
                <a:spcPct val="100000"/>
              </a:lnSpc>
              <a:spcBef>
                <a:spcPts val="0"/>
              </a:spcBef>
              <a:spcAft>
                <a:spcPts val="0"/>
              </a:spcAft>
              <a:buSzPts val="5600"/>
              <a:buNone/>
              <a:defRPr/>
            </a:lvl8pPr>
            <a:lvl9pPr lvl="8" algn="l">
              <a:lnSpc>
                <a:spcPct val="100000"/>
              </a:lnSpc>
              <a:spcBef>
                <a:spcPts val="0"/>
              </a:spcBef>
              <a:spcAft>
                <a:spcPts val="0"/>
              </a:spcAft>
              <a:buSzPts val="5600"/>
              <a:buNone/>
              <a:defRPr/>
            </a:lvl9pPr>
          </a:lstStyle>
          <a:p/>
        </p:txBody>
      </p:sp>
      <p:sp>
        <p:nvSpPr>
          <p:cNvPr id="114" name="Google Shape;114;g37d3388dfbe_2_28"/>
          <p:cNvSpPr txBox="1"/>
          <p:nvPr>
            <p:ph idx="12" type="sldNum"/>
          </p:nvPr>
        </p:nvSpPr>
        <p:spPr>
          <a:xfrm>
            <a:off x="16944916" y="9326434"/>
            <a:ext cx="1097400" cy="787200"/>
          </a:xfrm>
          <a:prstGeom prst="rect">
            <a:avLst/>
          </a:prstGeom>
          <a:noFill/>
          <a:ln>
            <a:noFill/>
          </a:ln>
        </p:spPr>
        <p:txBody>
          <a:bodyPr anchorCtr="0" anchor="ctr" bIns="182850" lIns="182850" spcFirstLastPara="1" rIns="182850" wrap="square" tIns="182850">
            <a:norm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15" name="Shape 115"/>
        <p:cNvGrpSpPr/>
        <p:nvPr/>
      </p:nvGrpSpPr>
      <p:grpSpPr>
        <a:xfrm>
          <a:off x="0" y="0"/>
          <a:ext cx="0" cy="0"/>
          <a:chOff x="0" y="0"/>
          <a:chExt cx="0" cy="0"/>
        </a:xfrm>
      </p:grpSpPr>
      <p:sp>
        <p:nvSpPr>
          <p:cNvPr id="116" name="Google Shape;116;g37d3388dfbe_2_31"/>
          <p:cNvSpPr txBox="1"/>
          <p:nvPr>
            <p:ph type="title"/>
          </p:nvPr>
        </p:nvSpPr>
        <p:spPr>
          <a:xfrm>
            <a:off x="623400" y="1111200"/>
            <a:ext cx="5616000" cy="1511400"/>
          </a:xfrm>
          <a:prstGeom prst="rect">
            <a:avLst/>
          </a:prstGeom>
          <a:noFill/>
          <a:ln>
            <a:noFill/>
          </a:ln>
        </p:spPr>
        <p:txBody>
          <a:bodyPr anchorCtr="0" anchor="b" bIns="182850" lIns="182850" spcFirstLastPara="1" rIns="182850" wrap="square" tIns="182850">
            <a:normAutofit/>
          </a:bodyPr>
          <a:lstStyle>
            <a:lvl1pPr lvl="0" algn="l">
              <a:lnSpc>
                <a:spcPct val="100000"/>
              </a:lnSpc>
              <a:spcBef>
                <a:spcPts val="0"/>
              </a:spcBef>
              <a:spcAft>
                <a:spcPts val="0"/>
              </a:spcAft>
              <a:buSzPts val="4800"/>
              <a:buNone/>
              <a:defRPr b="1"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117" name="Google Shape;117;g37d3388dfbe_2_31"/>
          <p:cNvSpPr txBox="1"/>
          <p:nvPr>
            <p:ph idx="1" type="body"/>
          </p:nvPr>
        </p:nvSpPr>
        <p:spPr>
          <a:xfrm>
            <a:off x="623400" y="2779200"/>
            <a:ext cx="5616000" cy="6358800"/>
          </a:xfrm>
          <a:prstGeom prst="rect">
            <a:avLst/>
          </a:prstGeom>
          <a:noFill/>
          <a:ln>
            <a:noFill/>
          </a:ln>
        </p:spPr>
        <p:txBody>
          <a:bodyPr anchorCtr="0" anchor="t" bIns="182850" lIns="182850" spcFirstLastPara="1" rIns="182850" wrap="square" tIns="182850">
            <a:normAutofit/>
          </a:bodyPr>
          <a:lstStyle>
            <a:lvl1pPr indent="-381000" lvl="0" marL="457200" algn="l">
              <a:lnSpc>
                <a:spcPct val="115000"/>
              </a:lnSpc>
              <a:spcBef>
                <a:spcPts val="0"/>
              </a:spcBef>
              <a:spcAft>
                <a:spcPts val="0"/>
              </a:spcAft>
              <a:buSzPts val="2400"/>
              <a:buChar char="●"/>
              <a:defRPr sz="2400"/>
            </a:lvl1pPr>
            <a:lvl2pPr indent="-381000" lvl="1" marL="914400" algn="l">
              <a:lnSpc>
                <a:spcPct val="115000"/>
              </a:lnSpc>
              <a:spcBef>
                <a:spcPts val="0"/>
              </a:spcBef>
              <a:spcAft>
                <a:spcPts val="0"/>
              </a:spcAft>
              <a:buSzPts val="2400"/>
              <a:buChar char="○"/>
              <a:defRPr sz="2400"/>
            </a:lvl2pPr>
            <a:lvl3pPr indent="-381000" lvl="2" marL="1371600" algn="l">
              <a:lnSpc>
                <a:spcPct val="115000"/>
              </a:lnSpc>
              <a:spcBef>
                <a:spcPts val="0"/>
              </a:spcBef>
              <a:spcAft>
                <a:spcPts val="0"/>
              </a:spcAft>
              <a:buSzPts val="2400"/>
              <a:buChar char="■"/>
              <a:defRPr sz="2400"/>
            </a:lvl3pPr>
            <a:lvl4pPr indent="-381000" lvl="3" marL="1828800" algn="l">
              <a:lnSpc>
                <a:spcPct val="115000"/>
              </a:lnSpc>
              <a:spcBef>
                <a:spcPts val="0"/>
              </a:spcBef>
              <a:spcAft>
                <a:spcPts val="0"/>
              </a:spcAft>
              <a:buSzPts val="2400"/>
              <a:buChar char="●"/>
              <a:defRPr sz="2400"/>
            </a:lvl4pPr>
            <a:lvl5pPr indent="-381000" lvl="4" marL="2286000" algn="l">
              <a:lnSpc>
                <a:spcPct val="115000"/>
              </a:lnSpc>
              <a:spcBef>
                <a:spcPts val="0"/>
              </a:spcBef>
              <a:spcAft>
                <a:spcPts val="0"/>
              </a:spcAft>
              <a:buSzPts val="2400"/>
              <a:buChar char="○"/>
              <a:defRPr sz="2400"/>
            </a:lvl5pPr>
            <a:lvl6pPr indent="-381000" lvl="5" marL="2743200" algn="l">
              <a:lnSpc>
                <a:spcPct val="115000"/>
              </a:lnSpc>
              <a:spcBef>
                <a:spcPts val="0"/>
              </a:spcBef>
              <a:spcAft>
                <a:spcPts val="0"/>
              </a:spcAft>
              <a:buSzPts val="2400"/>
              <a:buChar char="■"/>
              <a:defRPr sz="2400"/>
            </a:lvl6pPr>
            <a:lvl7pPr indent="-381000" lvl="6" marL="3200400" algn="l">
              <a:lnSpc>
                <a:spcPct val="115000"/>
              </a:lnSpc>
              <a:spcBef>
                <a:spcPts val="0"/>
              </a:spcBef>
              <a:spcAft>
                <a:spcPts val="0"/>
              </a:spcAft>
              <a:buSzPts val="2400"/>
              <a:buChar char="●"/>
              <a:defRPr sz="2400"/>
            </a:lvl7pPr>
            <a:lvl8pPr indent="-381000" lvl="7" marL="3657600" algn="l">
              <a:lnSpc>
                <a:spcPct val="115000"/>
              </a:lnSpc>
              <a:spcBef>
                <a:spcPts val="0"/>
              </a:spcBef>
              <a:spcAft>
                <a:spcPts val="0"/>
              </a:spcAft>
              <a:buSzPts val="2400"/>
              <a:buChar char="○"/>
              <a:defRPr sz="2400"/>
            </a:lvl8pPr>
            <a:lvl9pPr indent="-381000" lvl="8" marL="4114800" algn="l">
              <a:lnSpc>
                <a:spcPct val="115000"/>
              </a:lnSpc>
              <a:spcBef>
                <a:spcPts val="0"/>
              </a:spcBef>
              <a:spcAft>
                <a:spcPts val="0"/>
              </a:spcAft>
              <a:buSzPts val="2400"/>
              <a:buChar char="■"/>
              <a:defRPr sz="2400"/>
            </a:lvl9pPr>
          </a:lstStyle>
          <a:p/>
        </p:txBody>
      </p:sp>
      <p:sp>
        <p:nvSpPr>
          <p:cNvPr id="118" name="Google Shape;118;g37d3388dfbe_2_31"/>
          <p:cNvSpPr txBox="1"/>
          <p:nvPr>
            <p:ph idx="12" type="sldNum"/>
          </p:nvPr>
        </p:nvSpPr>
        <p:spPr>
          <a:xfrm>
            <a:off x="16944916" y="9326434"/>
            <a:ext cx="1097400" cy="787200"/>
          </a:xfrm>
          <a:prstGeom prst="rect">
            <a:avLst/>
          </a:prstGeom>
          <a:noFill/>
          <a:ln>
            <a:noFill/>
          </a:ln>
        </p:spPr>
        <p:txBody>
          <a:bodyPr anchorCtr="0" anchor="ctr" bIns="182850" lIns="182850" spcFirstLastPara="1" rIns="182850" wrap="square" tIns="182850">
            <a:norm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 name="Shape 19"/>
        <p:cNvGrpSpPr/>
        <p:nvPr/>
      </p:nvGrpSpPr>
      <p:grpSpPr>
        <a:xfrm>
          <a:off x="0" y="0"/>
          <a:ext cx="0" cy="0"/>
          <a:chOff x="0" y="0"/>
          <a:chExt cx="0" cy="0"/>
        </a:xfrm>
      </p:grpSpPr>
      <p:sp>
        <p:nvSpPr>
          <p:cNvPr id="20" name="Google Shape;20;p2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2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22" name="Google Shape;22;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19" name="Shape 119"/>
        <p:cNvGrpSpPr/>
        <p:nvPr/>
      </p:nvGrpSpPr>
      <p:grpSpPr>
        <a:xfrm>
          <a:off x="0" y="0"/>
          <a:ext cx="0" cy="0"/>
          <a:chOff x="0" y="0"/>
          <a:chExt cx="0" cy="0"/>
        </a:xfrm>
      </p:grpSpPr>
      <p:sp>
        <p:nvSpPr>
          <p:cNvPr id="120" name="Google Shape;120;g37d3388dfbe_2_35"/>
          <p:cNvSpPr txBox="1"/>
          <p:nvPr>
            <p:ph type="title"/>
          </p:nvPr>
        </p:nvSpPr>
        <p:spPr>
          <a:xfrm>
            <a:off x="980500" y="900300"/>
            <a:ext cx="12735600" cy="8181600"/>
          </a:xfrm>
          <a:prstGeom prst="rect">
            <a:avLst/>
          </a:prstGeom>
          <a:noFill/>
          <a:ln>
            <a:noFill/>
          </a:ln>
        </p:spPr>
        <p:txBody>
          <a:bodyPr anchorCtr="0" anchor="ctr" bIns="182850" lIns="182850" spcFirstLastPara="1" rIns="182850" wrap="square" tIns="182850">
            <a:normAutofit/>
          </a:bodyPr>
          <a:lstStyle>
            <a:lvl1pPr lvl="0" algn="l">
              <a:lnSpc>
                <a:spcPct val="100000"/>
              </a:lnSpc>
              <a:spcBef>
                <a:spcPts val="0"/>
              </a:spcBef>
              <a:spcAft>
                <a:spcPts val="0"/>
              </a:spcAft>
              <a:buSzPts val="9600"/>
              <a:buNone/>
              <a:defRPr sz="9600"/>
            </a:lvl1pPr>
            <a:lvl2pPr lvl="1" algn="l">
              <a:lnSpc>
                <a:spcPct val="100000"/>
              </a:lnSpc>
              <a:spcBef>
                <a:spcPts val="0"/>
              </a:spcBef>
              <a:spcAft>
                <a:spcPts val="0"/>
              </a:spcAft>
              <a:buSzPts val="9600"/>
              <a:buNone/>
              <a:defRPr sz="9600"/>
            </a:lvl2pPr>
            <a:lvl3pPr lvl="2" algn="l">
              <a:lnSpc>
                <a:spcPct val="100000"/>
              </a:lnSpc>
              <a:spcBef>
                <a:spcPts val="0"/>
              </a:spcBef>
              <a:spcAft>
                <a:spcPts val="0"/>
              </a:spcAft>
              <a:buSzPts val="9600"/>
              <a:buNone/>
              <a:defRPr sz="9600"/>
            </a:lvl3pPr>
            <a:lvl4pPr lvl="3" algn="l">
              <a:lnSpc>
                <a:spcPct val="100000"/>
              </a:lnSpc>
              <a:spcBef>
                <a:spcPts val="0"/>
              </a:spcBef>
              <a:spcAft>
                <a:spcPts val="0"/>
              </a:spcAft>
              <a:buSzPts val="9600"/>
              <a:buNone/>
              <a:defRPr sz="9600"/>
            </a:lvl4pPr>
            <a:lvl5pPr lvl="4" algn="l">
              <a:lnSpc>
                <a:spcPct val="100000"/>
              </a:lnSpc>
              <a:spcBef>
                <a:spcPts val="0"/>
              </a:spcBef>
              <a:spcAft>
                <a:spcPts val="0"/>
              </a:spcAft>
              <a:buSzPts val="9600"/>
              <a:buNone/>
              <a:defRPr sz="9600"/>
            </a:lvl5pPr>
            <a:lvl6pPr lvl="5" algn="l">
              <a:lnSpc>
                <a:spcPct val="100000"/>
              </a:lnSpc>
              <a:spcBef>
                <a:spcPts val="0"/>
              </a:spcBef>
              <a:spcAft>
                <a:spcPts val="0"/>
              </a:spcAft>
              <a:buSzPts val="9600"/>
              <a:buNone/>
              <a:defRPr sz="9600"/>
            </a:lvl6pPr>
            <a:lvl7pPr lvl="6" algn="l">
              <a:lnSpc>
                <a:spcPct val="100000"/>
              </a:lnSpc>
              <a:spcBef>
                <a:spcPts val="0"/>
              </a:spcBef>
              <a:spcAft>
                <a:spcPts val="0"/>
              </a:spcAft>
              <a:buSzPts val="9600"/>
              <a:buNone/>
              <a:defRPr sz="9600"/>
            </a:lvl7pPr>
            <a:lvl8pPr lvl="7" algn="l">
              <a:lnSpc>
                <a:spcPct val="100000"/>
              </a:lnSpc>
              <a:spcBef>
                <a:spcPts val="0"/>
              </a:spcBef>
              <a:spcAft>
                <a:spcPts val="0"/>
              </a:spcAft>
              <a:buSzPts val="9600"/>
              <a:buNone/>
              <a:defRPr sz="9600"/>
            </a:lvl8pPr>
            <a:lvl9pPr lvl="8" algn="l">
              <a:lnSpc>
                <a:spcPct val="100000"/>
              </a:lnSpc>
              <a:spcBef>
                <a:spcPts val="0"/>
              </a:spcBef>
              <a:spcAft>
                <a:spcPts val="0"/>
              </a:spcAft>
              <a:buSzPts val="9600"/>
              <a:buNone/>
              <a:defRPr sz="9600"/>
            </a:lvl9pPr>
          </a:lstStyle>
          <a:p/>
        </p:txBody>
      </p:sp>
      <p:sp>
        <p:nvSpPr>
          <p:cNvPr id="121" name="Google Shape;121;g37d3388dfbe_2_35"/>
          <p:cNvSpPr txBox="1"/>
          <p:nvPr>
            <p:ph idx="12" type="sldNum"/>
          </p:nvPr>
        </p:nvSpPr>
        <p:spPr>
          <a:xfrm>
            <a:off x="16944916" y="9326434"/>
            <a:ext cx="1097400" cy="787200"/>
          </a:xfrm>
          <a:prstGeom prst="rect">
            <a:avLst/>
          </a:prstGeom>
          <a:noFill/>
          <a:ln>
            <a:noFill/>
          </a:ln>
        </p:spPr>
        <p:txBody>
          <a:bodyPr anchorCtr="0" anchor="ctr" bIns="182850" lIns="182850" spcFirstLastPara="1" rIns="182850" wrap="square" tIns="182850">
            <a:norm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22" name="Shape 122"/>
        <p:cNvGrpSpPr/>
        <p:nvPr/>
      </p:nvGrpSpPr>
      <p:grpSpPr>
        <a:xfrm>
          <a:off x="0" y="0"/>
          <a:ext cx="0" cy="0"/>
          <a:chOff x="0" y="0"/>
          <a:chExt cx="0" cy="0"/>
        </a:xfrm>
      </p:grpSpPr>
      <p:sp>
        <p:nvSpPr>
          <p:cNvPr id="123" name="Google Shape;123;g37d3388dfbe_2_38"/>
          <p:cNvSpPr txBox="1"/>
          <p:nvPr>
            <p:ph idx="1" type="body"/>
          </p:nvPr>
        </p:nvSpPr>
        <p:spPr>
          <a:xfrm>
            <a:off x="623400" y="8461150"/>
            <a:ext cx="11997600" cy="1210200"/>
          </a:xfrm>
          <a:prstGeom prst="rect">
            <a:avLst/>
          </a:prstGeom>
          <a:noFill/>
          <a:ln>
            <a:noFill/>
          </a:ln>
        </p:spPr>
        <p:txBody>
          <a:bodyPr anchorCtr="0" anchor="ctr" bIns="182850" lIns="182850" spcFirstLastPara="1" rIns="182850" wrap="square" tIns="182850">
            <a:normAutofit/>
          </a:bodyPr>
          <a:lstStyle>
            <a:lvl1pPr indent="-228600" lvl="0" marL="457200" algn="l">
              <a:lnSpc>
                <a:spcPct val="100000"/>
              </a:lnSpc>
              <a:spcBef>
                <a:spcPts val="0"/>
              </a:spcBef>
              <a:spcAft>
                <a:spcPts val="0"/>
              </a:spcAft>
              <a:buSzPts val="3600"/>
              <a:buNone/>
              <a:defRPr/>
            </a:lvl1pPr>
          </a:lstStyle>
          <a:p/>
        </p:txBody>
      </p:sp>
      <p:sp>
        <p:nvSpPr>
          <p:cNvPr id="124" name="Google Shape;124;g37d3388dfbe_2_38"/>
          <p:cNvSpPr txBox="1"/>
          <p:nvPr>
            <p:ph idx="12" type="sldNum"/>
          </p:nvPr>
        </p:nvSpPr>
        <p:spPr>
          <a:xfrm>
            <a:off x="16944916" y="9326434"/>
            <a:ext cx="1097400" cy="787200"/>
          </a:xfrm>
          <a:prstGeom prst="rect">
            <a:avLst/>
          </a:prstGeom>
          <a:noFill/>
          <a:ln>
            <a:noFill/>
          </a:ln>
        </p:spPr>
        <p:txBody>
          <a:bodyPr anchorCtr="0" anchor="ctr" bIns="182850" lIns="182850" spcFirstLastPara="1" rIns="182850" wrap="square" tIns="182850">
            <a:norm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25" name="Shape 125"/>
        <p:cNvGrpSpPr/>
        <p:nvPr/>
      </p:nvGrpSpPr>
      <p:grpSpPr>
        <a:xfrm>
          <a:off x="0" y="0"/>
          <a:ext cx="0" cy="0"/>
          <a:chOff x="0" y="0"/>
          <a:chExt cx="0" cy="0"/>
        </a:xfrm>
      </p:grpSpPr>
      <p:sp>
        <p:nvSpPr>
          <p:cNvPr id="126" name="Google Shape;126;g37d3388dfbe_2_41"/>
          <p:cNvSpPr txBox="1"/>
          <p:nvPr>
            <p:ph hasCustomPrompt="1" type="title"/>
          </p:nvPr>
        </p:nvSpPr>
        <p:spPr>
          <a:xfrm>
            <a:off x="623400" y="2212250"/>
            <a:ext cx="17041200" cy="3927000"/>
          </a:xfrm>
          <a:prstGeom prst="rect">
            <a:avLst/>
          </a:prstGeom>
          <a:noFill/>
          <a:ln>
            <a:noFill/>
          </a:ln>
        </p:spPr>
        <p:txBody>
          <a:bodyPr anchorCtr="0" anchor="b" bIns="182850" lIns="182850" spcFirstLastPara="1" rIns="182850" wrap="square" tIns="182850">
            <a:normAutofit/>
          </a:bodyPr>
          <a:lstStyle>
            <a:lvl1pPr lvl="0" algn="ctr">
              <a:lnSpc>
                <a:spcPct val="100000"/>
              </a:lnSpc>
              <a:spcBef>
                <a:spcPts val="0"/>
              </a:spcBef>
              <a:spcAft>
                <a:spcPts val="0"/>
              </a:spcAft>
              <a:buSzPts val="24000"/>
              <a:buNone/>
              <a:defRPr sz="24000"/>
            </a:lvl1pPr>
            <a:lvl2pPr lvl="1" algn="ctr">
              <a:lnSpc>
                <a:spcPct val="100000"/>
              </a:lnSpc>
              <a:spcBef>
                <a:spcPts val="0"/>
              </a:spcBef>
              <a:spcAft>
                <a:spcPts val="0"/>
              </a:spcAft>
              <a:buSzPts val="24000"/>
              <a:buNone/>
              <a:defRPr sz="24000"/>
            </a:lvl2pPr>
            <a:lvl3pPr lvl="2" algn="ctr">
              <a:lnSpc>
                <a:spcPct val="100000"/>
              </a:lnSpc>
              <a:spcBef>
                <a:spcPts val="0"/>
              </a:spcBef>
              <a:spcAft>
                <a:spcPts val="0"/>
              </a:spcAft>
              <a:buSzPts val="24000"/>
              <a:buNone/>
              <a:defRPr sz="24000"/>
            </a:lvl3pPr>
            <a:lvl4pPr lvl="3" algn="ctr">
              <a:lnSpc>
                <a:spcPct val="100000"/>
              </a:lnSpc>
              <a:spcBef>
                <a:spcPts val="0"/>
              </a:spcBef>
              <a:spcAft>
                <a:spcPts val="0"/>
              </a:spcAft>
              <a:buSzPts val="24000"/>
              <a:buNone/>
              <a:defRPr sz="24000"/>
            </a:lvl4pPr>
            <a:lvl5pPr lvl="4" algn="ctr">
              <a:lnSpc>
                <a:spcPct val="100000"/>
              </a:lnSpc>
              <a:spcBef>
                <a:spcPts val="0"/>
              </a:spcBef>
              <a:spcAft>
                <a:spcPts val="0"/>
              </a:spcAft>
              <a:buSzPts val="24000"/>
              <a:buNone/>
              <a:defRPr sz="24000"/>
            </a:lvl5pPr>
            <a:lvl6pPr lvl="5" algn="ctr">
              <a:lnSpc>
                <a:spcPct val="100000"/>
              </a:lnSpc>
              <a:spcBef>
                <a:spcPts val="0"/>
              </a:spcBef>
              <a:spcAft>
                <a:spcPts val="0"/>
              </a:spcAft>
              <a:buSzPts val="24000"/>
              <a:buNone/>
              <a:defRPr sz="24000"/>
            </a:lvl6pPr>
            <a:lvl7pPr lvl="6" algn="ctr">
              <a:lnSpc>
                <a:spcPct val="100000"/>
              </a:lnSpc>
              <a:spcBef>
                <a:spcPts val="0"/>
              </a:spcBef>
              <a:spcAft>
                <a:spcPts val="0"/>
              </a:spcAft>
              <a:buSzPts val="24000"/>
              <a:buNone/>
              <a:defRPr sz="24000"/>
            </a:lvl7pPr>
            <a:lvl8pPr lvl="7" algn="ctr">
              <a:lnSpc>
                <a:spcPct val="100000"/>
              </a:lnSpc>
              <a:spcBef>
                <a:spcPts val="0"/>
              </a:spcBef>
              <a:spcAft>
                <a:spcPts val="0"/>
              </a:spcAft>
              <a:buSzPts val="24000"/>
              <a:buNone/>
              <a:defRPr sz="24000"/>
            </a:lvl8pPr>
            <a:lvl9pPr lvl="8" algn="ctr">
              <a:lnSpc>
                <a:spcPct val="100000"/>
              </a:lnSpc>
              <a:spcBef>
                <a:spcPts val="0"/>
              </a:spcBef>
              <a:spcAft>
                <a:spcPts val="0"/>
              </a:spcAft>
              <a:buSzPts val="24000"/>
              <a:buNone/>
              <a:defRPr sz="24000"/>
            </a:lvl9pPr>
          </a:lstStyle>
          <a:p>
            <a:r>
              <a:t>xx%</a:t>
            </a:r>
          </a:p>
        </p:txBody>
      </p:sp>
      <p:sp>
        <p:nvSpPr>
          <p:cNvPr id="127" name="Google Shape;127;g37d3388dfbe_2_41"/>
          <p:cNvSpPr txBox="1"/>
          <p:nvPr>
            <p:ph idx="1" type="body"/>
          </p:nvPr>
        </p:nvSpPr>
        <p:spPr>
          <a:xfrm>
            <a:off x="623400" y="6304450"/>
            <a:ext cx="17041200" cy="2601600"/>
          </a:xfrm>
          <a:prstGeom prst="rect">
            <a:avLst/>
          </a:prstGeom>
          <a:noFill/>
          <a:ln>
            <a:noFill/>
          </a:ln>
        </p:spPr>
        <p:txBody>
          <a:bodyPr anchorCtr="0" anchor="t" bIns="182850" lIns="182850" spcFirstLastPara="1" rIns="182850" wrap="square" tIns="182850">
            <a:normAutofit/>
          </a:bodyPr>
          <a:lstStyle>
            <a:lvl1pPr indent="-457200" lvl="0" marL="457200" algn="ctr">
              <a:lnSpc>
                <a:spcPct val="115000"/>
              </a:lnSpc>
              <a:spcBef>
                <a:spcPts val="0"/>
              </a:spcBef>
              <a:spcAft>
                <a:spcPts val="0"/>
              </a:spcAft>
              <a:buSzPts val="3600"/>
              <a:buChar char="●"/>
              <a:defRPr/>
            </a:lvl1pPr>
            <a:lvl2pPr indent="-406400" lvl="1" marL="914400" algn="ctr">
              <a:lnSpc>
                <a:spcPct val="115000"/>
              </a:lnSpc>
              <a:spcBef>
                <a:spcPts val="0"/>
              </a:spcBef>
              <a:spcAft>
                <a:spcPts val="0"/>
              </a:spcAft>
              <a:buSzPts val="2800"/>
              <a:buChar char="○"/>
              <a:defRPr/>
            </a:lvl2pPr>
            <a:lvl3pPr indent="-406400" lvl="2" marL="1371600" algn="ctr">
              <a:lnSpc>
                <a:spcPct val="115000"/>
              </a:lnSpc>
              <a:spcBef>
                <a:spcPts val="0"/>
              </a:spcBef>
              <a:spcAft>
                <a:spcPts val="0"/>
              </a:spcAft>
              <a:buSzPts val="2800"/>
              <a:buChar char="■"/>
              <a:defRPr/>
            </a:lvl3pPr>
            <a:lvl4pPr indent="-406400" lvl="3" marL="1828800" algn="ctr">
              <a:lnSpc>
                <a:spcPct val="115000"/>
              </a:lnSpc>
              <a:spcBef>
                <a:spcPts val="0"/>
              </a:spcBef>
              <a:spcAft>
                <a:spcPts val="0"/>
              </a:spcAft>
              <a:buSzPts val="2800"/>
              <a:buChar char="●"/>
              <a:defRPr/>
            </a:lvl4pPr>
            <a:lvl5pPr indent="-406400" lvl="4" marL="2286000" algn="ctr">
              <a:lnSpc>
                <a:spcPct val="115000"/>
              </a:lnSpc>
              <a:spcBef>
                <a:spcPts val="0"/>
              </a:spcBef>
              <a:spcAft>
                <a:spcPts val="0"/>
              </a:spcAft>
              <a:buSzPts val="2800"/>
              <a:buChar char="○"/>
              <a:defRPr/>
            </a:lvl5pPr>
            <a:lvl6pPr indent="-406400" lvl="5" marL="2743200" algn="ctr">
              <a:lnSpc>
                <a:spcPct val="115000"/>
              </a:lnSpc>
              <a:spcBef>
                <a:spcPts val="0"/>
              </a:spcBef>
              <a:spcAft>
                <a:spcPts val="0"/>
              </a:spcAft>
              <a:buSzPts val="2800"/>
              <a:buChar char="■"/>
              <a:defRPr/>
            </a:lvl6pPr>
            <a:lvl7pPr indent="-406400" lvl="6" marL="3200400" algn="ctr">
              <a:lnSpc>
                <a:spcPct val="115000"/>
              </a:lnSpc>
              <a:spcBef>
                <a:spcPts val="0"/>
              </a:spcBef>
              <a:spcAft>
                <a:spcPts val="0"/>
              </a:spcAft>
              <a:buSzPts val="2800"/>
              <a:buChar char="●"/>
              <a:defRPr/>
            </a:lvl7pPr>
            <a:lvl8pPr indent="-406400" lvl="7" marL="3657600" algn="ctr">
              <a:lnSpc>
                <a:spcPct val="115000"/>
              </a:lnSpc>
              <a:spcBef>
                <a:spcPts val="0"/>
              </a:spcBef>
              <a:spcAft>
                <a:spcPts val="0"/>
              </a:spcAft>
              <a:buSzPts val="2800"/>
              <a:buChar char="○"/>
              <a:defRPr/>
            </a:lvl8pPr>
            <a:lvl9pPr indent="-406400" lvl="8" marL="4114800" algn="ctr">
              <a:lnSpc>
                <a:spcPct val="115000"/>
              </a:lnSpc>
              <a:spcBef>
                <a:spcPts val="0"/>
              </a:spcBef>
              <a:spcAft>
                <a:spcPts val="0"/>
              </a:spcAft>
              <a:buSzPts val="2800"/>
              <a:buChar char="■"/>
              <a:defRPr/>
            </a:lvl9pPr>
          </a:lstStyle>
          <a:p/>
        </p:txBody>
      </p:sp>
      <p:sp>
        <p:nvSpPr>
          <p:cNvPr id="128" name="Google Shape;128;g37d3388dfbe_2_41"/>
          <p:cNvSpPr txBox="1"/>
          <p:nvPr>
            <p:ph idx="12" type="sldNum"/>
          </p:nvPr>
        </p:nvSpPr>
        <p:spPr>
          <a:xfrm>
            <a:off x="16944916" y="9326434"/>
            <a:ext cx="1097400" cy="787200"/>
          </a:xfrm>
          <a:prstGeom prst="rect">
            <a:avLst/>
          </a:prstGeom>
          <a:noFill/>
          <a:ln>
            <a:noFill/>
          </a:ln>
        </p:spPr>
        <p:txBody>
          <a:bodyPr anchorCtr="0" anchor="ctr" bIns="182850" lIns="182850" spcFirstLastPara="1" rIns="182850" wrap="square" tIns="182850">
            <a:norm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2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2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8" name="Google Shape;28;p2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2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2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34" name="Google Shape;34;p2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2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2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2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2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0" name="Google Shape;40;p2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1" name="Google Shape;41;p2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2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2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2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2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7" name="Google Shape;47;p2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8" name="Google Shape;48;p2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9" name="Google Shape;49;p2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50" name="Google Shape;50;p2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2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2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2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2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2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2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61" name="Google Shape;61;p2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2" name="Google Shape;62;p2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2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3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30"/>
          <p:cNvSpPr/>
          <p:nvPr>
            <p:ph idx="2" type="pic"/>
          </p:nvPr>
        </p:nvSpPr>
        <p:spPr>
          <a:xfrm>
            <a:off x="1792288" y="612775"/>
            <a:ext cx="5486400" cy="4114800"/>
          </a:xfrm>
          <a:prstGeom prst="rect">
            <a:avLst/>
          </a:prstGeom>
          <a:noFill/>
          <a:ln>
            <a:noFill/>
          </a:ln>
        </p:spPr>
      </p:sp>
      <p:sp>
        <p:nvSpPr>
          <p:cNvPr id="68" name="Google Shape;68;p3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9" name="Google Shape;69;p3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3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84" name="Shape 84"/>
        <p:cNvGrpSpPr/>
        <p:nvPr/>
      </p:nvGrpSpPr>
      <p:grpSpPr>
        <a:xfrm>
          <a:off x="0" y="0"/>
          <a:ext cx="0" cy="0"/>
          <a:chOff x="0" y="0"/>
          <a:chExt cx="0" cy="0"/>
        </a:xfrm>
      </p:grpSpPr>
      <p:sp>
        <p:nvSpPr>
          <p:cNvPr id="85" name="Google Shape;85;g37d3388dfbe_2_0"/>
          <p:cNvSpPr txBox="1"/>
          <p:nvPr>
            <p:ph type="title"/>
          </p:nvPr>
        </p:nvSpPr>
        <p:spPr>
          <a:xfrm>
            <a:off x="623400" y="890050"/>
            <a:ext cx="17041200" cy="1145400"/>
          </a:xfrm>
          <a:prstGeom prst="rect">
            <a:avLst/>
          </a:prstGeom>
          <a:noFill/>
          <a:ln>
            <a:noFill/>
          </a:ln>
        </p:spPr>
        <p:txBody>
          <a:bodyPr anchorCtr="0" anchor="t" bIns="182850" lIns="182850" spcFirstLastPara="1" rIns="182850" wrap="square" tIns="182850">
            <a:normAutofit/>
          </a:bodyPr>
          <a:lstStyle>
            <a:lvl1pPr lvl="0" marR="0" rtl="0" algn="l">
              <a:lnSpc>
                <a:spcPct val="100000"/>
              </a:lnSpc>
              <a:spcBef>
                <a:spcPts val="0"/>
              </a:spcBef>
              <a:spcAft>
                <a:spcPts val="0"/>
              </a:spcAft>
              <a:buClr>
                <a:srgbClr val="071438"/>
              </a:buClr>
              <a:buSzPts val="5600"/>
              <a:buFont typeface="Red Hat Display"/>
              <a:buNone/>
              <a:defRPr b="0" i="0" sz="5600" u="none" cap="none" strike="noStrike">
                <a:solidFill>
                  <a:srgbClr val="071438"/>
                </a:solidFill>
                <a:latin typeface="Red Hat Display"/>
                <a:ea typeface="Red Hat Display"/>
                <a:cs typeface="Red Hat Display"/>
                <a:sym typeface="Red Hat Display"/>
              </a:defRPr>
            </a:lvl1pPr>
            <a:lvl2pPr lvl="1" marR="0" rtl="0" algn="l">
              <a:lnSpc>
                <a:spcPct val="100000"/>
              </a:lnSpc>
              <a:spcBef>
                <a:spcPts val="0"/>
              </a:spcBef>
              <a:spcAft>
                <a:spcPts val="0"/>
              </a:spcAft>
              <a:buClr>
                <a:schemeClr val="dk1"/>
              </a:buClr>
              <a:buSzPts val="5600"/>
              <a:buFont typeface="Arial"/>
              <a:buNone/>
              <a:defRPr b="0" i="0" sz="56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5600"/>
              <a:buFont typeface="Arial"/>
              <a:buNone/>
              <a:defRPr b="0" i="0" sz="56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5600"/>
              <a:buFont typeface="Arial"/>
              <a:buNone/>
              <a:defRPr b="0" i="0" sz="56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5600"/>
              <a:buFont typeface="Arial"/>
              <a:buNone/>
              <a:defRPr b="0" i="0" sz="56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5600"/>
              <a:buFont typeface="Arial"/>
              <a:buNone/>
              <a:defRPr b="0" i="0" sz="56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5600"/>
              <a:buFont typeface="Arial"/>
              <a:buNone/>
              <a:defRPr b="0" i="0" sz="56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5600"/>
              <a:buFont typeface="Arial"/>
              <a:buNone/>
              <a:defRPr b="0" i="0" sz="56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5600"/>
              <a:buFont typeface="Arial"/>
              <a:buNone/>
              <a:defRPr b="0" i="0" sz="5600" u="none" cap="none" strike="noStrike">
                <a:solidFill>
                  <a:schemeClr val="dk1"/>
                </a:solidFill>
                <a:latin typeface="Arial"/>
                <a:ea typeface="Arial"/>
                <a:cs typeface="Arial"/>
                <a:sym typeface="Arial"/>
              </a:defRPr>
            </a:lvl9pPr>
          </a:lstStyle>
          <a:p/>
        </p:txBody>
      </p:sp>
      <p:sp>
        <p:nvSpPr>
          <p:cNvPr id="86" name="Google Shape;86;g37d3388dfbe_2_0"/>
          <p:cNvSpPr txBox="1"/>
          <p:nvPr>
            <p:ph idx="1" type="body"/>
          </p:nvPr>
        </p:nvSpPr>
        <p:spPr>
          <a:xfrm>
            <a:off x="623400" y="2304950"/>
            <a:ext cx="17041200" cy="6832800"/>
          </a:xfrm>
          <a:prstGeom prst="rect">
            <a:avLst/>
          </a:prstGeom>
          <a:noFill/>
          <a:ln>
            <a:noFill/>
          </a:ln>
        </p:spPr>
        <p:txBody>
          <a:bodyPr anchorCtr="0" anchor="t" bIns="182850" lIns="182850" spcFirstLastPara="1" rIns="182850" wrap="square" tIns="182850">
            <a:normAutofit/>
          </a:bodyPr>
          <a:lstStyle>
            <a:lvl1pPr indent="-457200" lvl="0" marL="457200" marR="0" rtl="0" algn="l">
              <a:lnSpc>
                <a:spcPct val="115000"/>
              </a:lnSpc>
              <a:spcBef>
                <a:spcPts val="0"/>
              </a:spcBef>
              <a:spcAft>
                <a:spcPts val="0"/>
              </a:spcAft>
              <a:buClr>
                <a:srgbClr val="071438"/>
              </a:buClr>
              <a:buSzPts val="3600"/>
              <a:buFont typeface="DM Sans"/>
              <a:buChar char="●"/>
              <a:defRPr b="0" i="0" sz="3600" u="none" cap="none" strike="noStrike">
                <a:solidFill>
                  <a:srgbClr val="071438"/>
                </a:solidFill>
                <a:latin typeface="DM Sans"/>
                <a:ea typeface="DM Sans"/>
                <a:cs typeface="DM Sans"/>
                <a:sym typeface="DM Sans"/>
              </a:defRPr>
            </a:lvl1pPr>
            <a:lvl2pPr indent="-406400" lvl="1" marL="914400" marR="0" rtl="0" algn="l">
              <a:lnSpc>
                <a:spcPct val="115000"/>
              </a:lnSpc>
              <a:spcBef>
                <a:spcPts val="0"/>
              </a:spcBef>
              <a:spcAft>
                <a:spcPts val="0"/>
              </a:spcAft>
              <a:buClr>
                <a:srgbClr val="071438"/>
              </a:buClr>
              <a:buSzPts val="2800"/>
              <a:buFont typeface="DM Sans"/>
              <a:buChar char="○"/>
              <a:defRPr b="0" i="0" sz="2800" u="none" cap="none" strike="noStrike">
                <a:solidFill>
                  <a:srgbClr val="071438"/>
                </a:solidFill>
                <a:latin typeface="DM Sans"/>
                <a:ea typeface="DM Sans"/>
                <a:cs typeface="DM Sans"/>
                <a:sym typeface="DM Sans"/>
              </a:defRPr>
            </a:lvl2pPr>
            <a:lvl3pPr indent="-406400" lvl="2" marL="1371600" marR="0" rtl="0" algn="l">
              <a:lnSpc>
                <a:spcPct val="115000"/>
              </a:lnSpc>
              <a:spcBef>
                <a:spcPts val="0"/>
              </a:spcBef>
              <a:spcAft>
                <a:spcPts val="0"/>
              </a:spcAft>
              <a:buClr>
                <a:srgbClr val="071438"/>
              </a:buClr>
              <a:buSzPts val="2800"/>
              <a:buFont typeface="DM Sans"/>
              <a:buChar char="■"/>
              <a:defRPr b="0" i="0" sz="2800" u="none" cap="none" strike="noStrike">
                <a:solidFill>
                  <a:srgbClr val="071438"/>
                </a:solidFill>
                <a:latin typeface="DM Sans"/>
                <a:ea typeface="DM Sans"/>
                <a:cs typeface="DM Sans"/>
                <a:sym typeface="DM Sans"/>
              </a:defRPr>
            </a:lvl3pPr>
            <a:lvl4pPr indent="-406400" lvl="3" marL="1828800" marR="0" rtl="0" algn="l">
              <a:lnSpc>
                <a:spcPct val="115000"/>
              </a:lnSpc>
              <a:spcBef>
                <a:spcPts val="0"/>
              </a:spcBef>
              <a:spcAft>
                <a:spcPts val="0"/>
              </a:spcAft>
              <a:buClr>
                <a:srgbClr val="071438"/>
              </a:buClr>
              <a:buSzPts val="2800"/>
              <a:buFont typeface="DM Sans"/>
              <a:buChar char="●"/>
              <a:defRPr b="0" i="0" sz="2800" u="none" cap="none" strike="noStrike">
                <a:solidFill>
                  <a:srgbClr val="071438"/>
                </a:solidFill>
                <a:latin typeface="DM Sans"/>
                <a:ea typeface="DM Sans"/>
                <a:cs typeface="DM Sans"/>
                <a:sym typeface="DM Sans"/>
              </a:defRPr>
            </a:lvl4pPr>
            <a:lvl5pPr indent="-406400" lvl="4" marL="2286000" marR="0" rtl="0" algn="l">
              <a:lnSpc>
                <a:spcPct val="115000"/>
              </a:lnSpc>
              <a:spcBef>
                <a:spcPts val="0"/>
              </a:spcBef>
              <a:spcAft>
                <a:spcPts val="0"/>
              </a:spcAft>
              <a:buClr>
                <a:srgbClr val="071438"/>
              </a:buClr>
              <a:buSzPts val="2800"/>
              <a:buFont typeface="DM Sans"/>
              <a:buChar char="○"/>
              <a:defRPr b="0" i="0" sz="2800" u="none" cap="none" strike="noStrike">
                <a:solidFill>
                  <a:srgbClr val="071438"/>
                </a:solidFill>
                <a:latin typeface="DM Sans"/>
                <a:ea typeface="DM Sans"/>
                <a:cs typeface="DM Sans"/>
                <a:sym typeface="DM Sans"/>
              </a:defRPr>
            </a:lvl5pPr>
            <a:lvl6pPr indent="-406400" lvl="5" marL="2743200" marR="0" rtl="0" algn="l">
              <a:lnSpc>
                <a:spcPct val="115000"/>
              </a:lnSpc>
              <a:spcBef>
                <a:spcPts val="0"/>
              </a:spcBef>
              <a:spcAft>
                <a:spcPts val="0"/>
              </a:spcAft>
              <a:buClr>
                <a:srgbClr val="071438"/>
              </a:buClr>
              <a:buSzPts val="2800"/>
              <a:buFont typeface="DM Sans"/>
              <a:buChar char="■"/>
              <a:defRPr b="0" i="0" sz="2800" u="none" cap="none" strike="noStrike">
                <a:solidFill>
                  <a:srgbClr val="071438"/>
                </a:solidFill>
                <a:latin typeface="DM Sans"/>
                <a:ea typeface="DM Sans"/>
                <a:cs typeface="DM Sans"/>
                <a:sym typeface="DM Sans"/>
              </a:defRPr>
            </a:lvl6pPr>
            <a:lvl7pPr indent="-406400" lvl="6" marL="3200400" marR="0" rtl="0" algn="l">
              <a:lnSpc>
                <a:spcPct val="115000"/>
              </a:lnSpc>
              <a:spcBef>
                <a:spcPts val="0"/>
              </a:spcBef>
              <a:spcAft>
                <a:spcPts val="0"/>
              </a:spcAft>
              <a:buClr>
                <a:srgbClr val="071438"/>
              </a:buClr>
              <a:buSzPts val="2800"/>
              <a:buFont typeface="DM Sans"/>
              <a:buChar char="●"/>
              <a:defRPr b="0" i="0" sz="2800" u="none" cap="none" strike="noStrike">
                <a:solidFill>
                  <a:srgbClr val="071438"/>
                </a:solidFill>
                <a:latin typeface="DM Sans"/>
                <a:ea typeface="DM Sans"/>
                <a:cs typeface="DM Sans"/>
                <a:sym typeface="DM Sans"/>
              </a:defRPr>
            </a:lvl7pPr>
            <a:lvl8pPr indent="-406400" lvl="7" marL="3657600" marR="0" rtl="0" algn="l">
              <a:lnSpc>
                <a:spcPct val="115000"/>
              </a:lnSpc>
              <a:spcBef>
                <a:spcPts val="0"/>
              </a:spcBef>
              <a:spcAft>
                <a:spcPts val="0"/>
              </a:spcAft>
              <a:buClr>
                <a:srgbClr val="071438"/>
              </a:buClr>
              <a:buSzPts val="2800"/>
              <a:buFont typeface="DM Sans"/>
              <a:buChar char="○"/>
              <a:defRPr b="0" i="0" sz="2800" u="none" cap="none" strike="noStrike">
                <a:solidFill>
                  <a:srgbClr val="071438"/>
                </a:solidFill>
                <a:latin typeface="DM Sans"/>
                <a:ea typeface="DM Sans"/>
                <a:cs typeface="DM Sans"/>
                <a:sym typeface="DM Sans"/>
              </a:defRPr>
            </a:lvl8pPr>
            <a:lvl9pPr indent="-406400" lvl="8" marL="4114800" marR="0" rtl="0" algn="l">
              <a:lnSpc>
                <a:spcPct val="115000"/>
              </a:lnSpc>
              <a:spcBef>
                <a:spcPts val="0"/>
              </a:spcBef>
              <a:spcAft>
                <a:spcPts val="0"/>
              </a:spcAft>
              <a:buClr>
                <a:srgbClr val="071438"/>
              </a:buClr>
              <a:buSzPts val="2800"/>
              <a:buFont typeface="DM Sans"/>
              <a:buChar char="■"/>
              <a:defRPr b="0" i="0" sz="2800" u="none" cap="none" strike="noStrike">
                <a:solidFill>
                  <a:srgbClr val="071438"/>
                </a:solidFill>
                <a:latin typeface="DM Sans"/>
                <a:ea typeface="DM Sans"/>
                <a:cs typeface="DM Sans"/>
                <a:sym typeface="DM Sans"/>
              </a:defRPr>
            </a:lvl9pPr>
          </a:lstStyle>
          <a:p/>
        </p:txBody>
      </p:sp>
      <p:sp>
        <p:nvSpPr>
          <p:cNvPr id="87" name="Google Shape;87;g37d3388dfbe_2_0"/>
          <p:cNvSpPr txBox="1"/>
          <p:nvPr>
            <p:ph idx="12" type="sldNum"/>
          </p:nvPr>
        </p:nvSpPr>
        <p:spPr>
          <a:xfrm>
            <a:off x="16944916" y="9326434"/>
            <a:ext cx="1097400" cy="787200"/>
          </a:xfrm>
          <a:prstGeom prst="rect">
            <a:avLst/>
          </a:prstGeom>
          <a:noFill/>
          <a:ln>
            <a:noFill/>
          </a:ln>
        </p:spPr>
        <p:txBody>
          <a:bodyPr anchorCtr="0" anchor="ctr" bIns="182850" lIns="182850" spcFirstLastPara="1" rIns="182850" wrap="square" tIns="182850">
            <a:normAutofit/>
          </a:bodyPr>
          <a:lstStyle>
            <a:lvl1pPr indent="0" lvl="0" marL="0" marR="0" rtl="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9.png"/><Relationship Id="rId4" Type="http://schemas.openxmlformats.org/officeDocument/2006/relationships/image" Target="../media/image10.png"/><Relationship Id="rId5"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3.png"/><Relationship Id="rId4" Type="http://schemas.openxmlformats.org/officeDocument/2006/relationships/image" Target="../media/image16.png"/><Relationship Id="rId5" Type="http://schemas.openxmlformats.org/officeDocument/2006/relationships/image" Target="../media/image23.png"/><Relationship Id="rId6" Type="http://schemas.openxmlformats.org/officeDocument/2006/relationships/image" Target="../media/image18.png"/><Relationship Id="rId7" Type="http://schemas.openxmlformats.org/officeDocument/2006/relationships/image" Target="../media/image24.png"/><Relationship Id="rId8" Type="http://schemas.openxmlformats.org/officeDocument/2006/relationships/image" Target="../media/image3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8.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9.png"/><Relationship Id="rId4" Type="http://schemas.openxmlformats.org/officeDocument/2006/relationships/image" Target="../media/image10.png"/><Relationship Id="rId5"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8.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8.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9.png"/><Relationship Id="rId4" Type="http://schemas.openxmlformats.org/officeDocument/2006/relationships/image" Target="../media/image10.png"/><Relationship Id="rId5"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2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png"/><Relationship Id="rId4" Type="http://schemas.openxmlformats.org/officeDocument/2006/relationships/image" Target="../media/image5.jpg"/><Relationship Id="rId5" Type="http://schemas.openxmlformats.org/officeDocument/2006/relationships/image" Target="../media/image4.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5.jpg"/><Relationship Id="rId5"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9.png"/><Relationship Id="rId4" Type="http://schemas.openxmlformats.org/officeDocument/2006/relationships/image" Target="../media/image10.png"/><Relationship Id="rId5"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2.jpg"/><Relationship Id="rId4" Type="http://schemas.openxmlformats.org/officeDocument/2006/relationships/image" Target="../media/image17.png"/><Relationship Id="rId5"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g379149e63f5_1_0"/>
          <p:cNvSpPr txBox="1"/>
          <p:nvPr/>
        </p:nvSpPr>
        <p:spPr>
          <a:xfrm>
            <a:off x="483800" y="369600"/>
            <a:ext cx="17340300" cy="8298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9938"/>
              <a:buFont typeface="Arial"/>
              <a:buNone/>
            </a:pPr>
            <a:r>
              <a:rPr b="1" i="0" lang="en-US" sz="9938" u="none" cap="none" strike="noStrike">
                <a:solidFill>
                  <a:srgbClr val="000000"/>
                </a:solidFill>
                <a:latin typeface="Arial"/>
                <a:ea typeface="Arial"/>
                <a:cs typeface="Arial"/>
                <a:sym typeface="Arial"/>
              </a:rPr>
              <a:t>Screen Time Presentation</a:t>
            </a:r>
            <a:endParaRPr b="1" i="0" sz="9938"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938"/>
              <a:buFont typeface="Arial"/>
              <a:buNone/>
            </a:pPr>
            <a:r>
              <a:rPr b="1" i="0" lang="en-US" sz="9938" u="none" cap="none" strike="noStrike">
                <a:solidFill>
                  <a:srgbClr val="000000"/>
                </a:solidFill>
                <a:latin typeface="Arial"/>
                <a:ea typeface="Arial"/>
                <a:cs typeface="Arial"/>
                <a:sym typeface="Arial"/>
              </a:rPr>
              <a:t>(</a:t>
            </a:r>
            <a:r>
              <a:rPr b="1" lang="en-US" sz="9938"/>
              <a:t>Secondary</a:t>
            </a:r>
            <a:r>
              <a:rPr b="1" i="0" lang="en-US" sz="9938" u="none" cap="none" strike="noStrike">
                <a:solidFill>
                  <a:srgbClr val="000000"/>
                </a:solidFill>
                <a:latin typeface="Arial"/>
                <a:ea typeface="Arial"/>
                <a:cs typeface="Arial"/>
                <a:sym typeface="Arial"/>
              </a:rPr>
              <a:t>)</a:t>
            </a:r>
            <a:endParaRPr b="1" i="0" sz="9938"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5238"/>
              <a:buFont typeface="Arial"/>
              <a:buNone/>
            </a:pPr>
            <a:r>
              <a:t/>
            </a:r>
            <a:endParaRPr b="1" i="0" sz="5238"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600"/>
              <a:buFont typeface="Arial"/>
              <a:buNone/>
            </a:pPr>
            <a:r>
              <a:rPr b="1" i="0" lang="en-US" sz="3600" u="sng" cap="none" strike="noStrike">
                <a:solidFill>
                  <a:srgbClr val="000000"/>
                </a:solidFill>
                <a:latin typeface="Arial"/>
                <a:ea typeface="Arial"/>
                <a:cs typeface="Arial"/>
                <a:sym typeface="Arial"/>
              </a:rPr>
              <a:t>Description</a:t>
            </a:r>
            <a:r>
              <a:rPr b="1" i="0" lang="en-US" sz="3600" u="none" cap="none" strike="noStrike">
                <a:solidFill>
                  <a:srgbClr val="000000"/>
                </a:solidFill>
                <a:latin typeface="Arial"/>
                <a:ea typeface="Arial"/>
                <a:cs typeface="Arial"/>
                <a:sym typeface="Arial"/>
              </a:rPr>
              <a:t>: This editable presentation gives educators and school leaders a quick way to present information on “screen time” to their families. It is designed to disseminate site-specific information and to build community trust in a moment where K-12 screen use can be polarizing and controversial. </a:t>
            </a:r>
            <a:endParaRPr b="1" i="0" sz="3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600"/>
              <a:buFont typeface="Arial"/>
              <a:buNone/>
            </a:pPr>
            <a:r>
              <a:t/>
            </a:r>
            <a:endParaRPr b="1" i="0" sz="3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600"/>
              <a:buFont typeface="Arial"/>
              <a:buNone/>
            </a:pPr>
            <a:r>
              <a:rPr b="1" i="0" lang="en-US" sz="3600" u="sng" cap="none" strike="noStrike">
                <a:solidFill>
                  <a:srgbClr val="000000"/>
                </a:solidFill>
                <a:latin typeface="Arial"/>
                <a:ea typeface="Arial"/>
                <a:cs typeface="Arial"/>
                <a:sym typeface="Arial"/>
              </a:rPr>
              <a:t>Directions:</a:t>
            </a:r>
            <a:r>
              <a:rPr b="1" i="0" lang="en-US" sz="3600" u="none" cap="none" strike="noStrike">
                <a:solidFill>
                  <a:srgbClr val="000000"/>
                </a:solidFill>
                <a:latin typeface="Arial"/>
                <a:ea typeface="Arial"/>
                <a:cs typeface="Arial"/>
                <a:sym typeface="Arial"/>
              </a:rPr>
              <a:t> You are encouraged to heavily edit this presentation to fit the needs of your school. Please edit as you see fit. Speaker notes include explanations and connections to other materials in CoSN’s </a:t>
            </a:r>
            <a:r>
              <a:rPr b="1" i="1" lang="en-US" sz="3600" u="none" cap="none" strike="noStrike">
                <a:solidFill>
                  <a:srgbClr val="000000"/>
                </a:solidFill>
                <a:latin typeface="Arial"/>
                <a:ea typeface="Arial"/>
                <a:cs typeface="Arial"/>
                <a:sym typeface="Arial"/>
              </a:rPr>
              <a:t>Screen Time Toolkit</a:t>
            </a:r>
            <a:r>
              <a:rPr b="1" i="0" lang="en-US" sz="3600" u="none" cap="none" strike="noStrike">
                <a:solidFill>
                  <a:srgbClr val="000000"/>
                </a:solidFill>
                <a:latin typeface="Arial"/>
                <a:ea typeface="Arial"/>
                <a:cs typeface="Arial"/>
                <a:sym typeface="Arial"/>
              </a:rPr>
              <a:t>. </a:t>
            </a:r>
            <a:endParaRPr b="1" i="0" sz="36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5DE0E6"/>
            </a:gs>
            <a:gs pos="100000">
              <a:srgbClr val="004AAD"/>
            </a:gs>
          </a:gsLst>
          <a:path path="circle">
            <a:fillToRect b="50%" l="50%" r="50%" t="50%"/>
          </a:path>
          <a:tileRect/>
        </a:gradFill>
      </p:bgPr>
    </p:bg>
    <p:spTree>
      <p:nvGrpSpPr>
        <p:cNvPr id="288" name="Shape 288"/>
        <p:cNvGrpSpPr/>
        <p:nvPr/>
      </p:nvGrpSpPr>
      <p:grpSpPr>
        <a:xfrm>
          <a:off x="0" y="0"/>
          <a:ext cx="0" cy="0"/>
          <a:chOff x="0" y="0"/>
          <a:chExt cx="0" cy="0"/>
        </a:xfrm>
      </p:grpSpPr>
      <p:sp>
        <p:nvSpPr>
          <p:cNvPr id="289" name="Google Shape;289;p8"/>
          <p:cNvSpPr/>
          <p:nvPr/>
        </p:nvSpPr>
        <p:spPr>
          <a:xfrm>
            <a:off x="2145406" y="671005"/>
            <a:ext cx="12893679" cy="8944989"/>
          </a:xfrm>
          <a:custGeom>
            <a:rect b="b" l="l" r="r" t="t"/>
            <a:pathLst>
              <a:path extrusionOk="0" h="8944989" w="12893679">
                <a:moveTo>
                  <a:pt x="0" y="0"/>
                </a:moveTo>
                <a:lnTo>
                  <a:pt x="12893678" y="0"/>
                </a:lnTo>
                <a:lnTo>
                  <a:pt x="12893678" y="8944990"/>
                </a:lnTo>
                <a:lnTo>
                  <a:pt x="0" y="8944990"/>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290" name="Google Shape;290;p8"/>
          <p:cNvGrpSpPr/>
          <p:nvPr/>
        </p:nvGrpSpPr>
        <p:grpSpPr>
          <a:xfrm rot="143979">
            <a:off x="6664133" y="1556014"/>
            <a:ext cx="7475100" cy="3587553"/>
            <a:chOff x="0" y="-161925"/>
            <a:chExt cx="7931979" cy="3806825"/>
          </a:xfrm>
        </p:grpSpPr>
        <p:sp>
          <p:nvSpPr>
            <p:cNvPr id="291" name="Google Shape;291;p8"/>
            <p:cNvSpPr/>
            <p:nvPr/>
          </p:nvSpPr>
          <p:spPr>
            <a:xfrm>
              <a:off x="0" y="0"/>
              <a:ext cx="7931979" cy="3644900"/>
            </a:xfrm>
            <a:custGeom>
              <a:rect b="b" l="l" r="r" t="t"/>
              <a:pathLst>
                <a:path extrusionOk="0" h="3644900" w="7931979">
                  <a:moveTo>
                    <a:pt x="0" y="0"/>
                  </a:moveTo>
                  <a:lnTo>
                    <a:pt x="7931979" y="0"/>
                  </a:lnTo>
                  <a:lnTo>
                    <a:pt x="7931979" y="3644900"/>
                  </a:lnTo>
                  <a:lnTo>
                    <a:pt x="0" y="3644900"/>
                  </a:lnTo>
                  <a:close/>
                </a:path>
              </a:pathLst>
            </a:custGeom>
            <a:solidFill>
              <a:srgbClr val="000000">
                <a:alpha val="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92" name="Google Shape;292;p8"/>
            <p:cNvSpPr txBox="1"/>
            <p:nvPr/>
          </p:nvSpPr>
          <p:spPr>
            <a:xfrm>
              <a:off x="0" y="-161925"/>
              <a:ext cx="7931979" cy="3806825"/>
            </a:xfrm>
            <a:prstGeom prst="rect">
              <a:avLst/>
            </a:prstGeom>
            <a:noFill/>
            <a:ln>
              <a:noFill/>
            </a:ln>
          </p:spPr>
          <p:txBody>
            <a:bodyPr anchorCtr="0" anchor="ctr" bIns="0" lIns="0" spcFirstLastPara="1" rIns="0" wrap="square" tIns="0">
              <a:noAutofit/>
            </a:bodyPr>
            <a:lstStyle/>
            <a:p>
              <a:pPr indent="0" lvl="0" marL="0" marR="0" rtl="0" algn="ctr">
                <a:lnSpc>
                  <a:spcPct val="120000"/>
                </a:lnSpc>
                <a:spcBef>
                  <a:spcPts val="0"/>
                </a:spcBef>
                <a:spcAft>
                  <a:spcPts val="0"/>
                </a:spcAft>
                <a:buClr>
                  <a:srgbClr val="000000"/>
                </a:buClr>
                <a:buSzPts val="8000"/>
                <a:buFont typeface="Arial"/>
                <a:buNone/>
              </a:pPr>
              <a:r>
                <a:rPr b="1" i="0" lang="en-US" sz="8000" u="none" cap="none" strike="noStrike">
                  <a:solidFill>
                    <a:srgbClr val="FFFFFF"/>
                  </a:solidFill>
                  <a:latin typeface="Arial"/>
                  <a:ea typeface="Arial"/>
                  <a:cs typeface="Arial"/>
                  <a:sym typeface="Arial"/>
                </a:rPr>
                <a:t>Screens in </a:t>
              </a:r>
              <a:endParaRPr b="0" i="0" sz="1400" u="none" cap="none" strike="noStrike">
                <a:solidFill>
                  <a:srgbClr val="000000"/>
                </a:solidFill>
                <a:latin typeface="Arial"/>
                <a:ea typeface="Arial"/>
                <a:cs typeface="Arial"/>
                <a:sym typeface="Arial"/>
              </a:endParaRPr>
            </a:p>
            <a:p>
              <a:pPr indent="0" lvl="0" marL="0" marR="0" rtl="0" algn="ctr">
                <a:lnSpc>
                  <a:spcPct val="120000"/>
                </a:lnSpc>
                <a:spcBef>
                  <a:spcPts val="0"/>
                </a:spcBef>
                <a:spcAft>
                  <a:spcPts val="0"/>
                </a:spcAft>
                <a:buClr>
                  <a:srgbClr val="000000"/>
                </a:buClr>
                <a:buSzPts val="8000"/>
                <a:buFont typeface="Arial"/>
                <a:buNone/>
              </a:pPr>
              <a:r>
                <a:rPr b="1" i="0" lang="en-US" sz="8000" u="none" cap="none" strike="noStrike">
                  <a:solidFill>
                    <a:srgbClr val="FFFFFF"/>
                  </a:solidFill>
                  <a:latin typeface="Arial"/>
                  <a:ea typeface="Arial"/>
                  <a:cs typeface="Arial"/>
                  <a:sym typeface="Arial"/>
                </a:rPr>
                <a:t>Our School</a:t>
              </a:r>
              <a:endParaRPr b="0" i="0" sz="1400" u="none" cap="none" strike="noStrike">
                <a:solidFill>
                  <a:srgbClr val="000000"/>
                </a:solidFill>
                <a:latin typeface="Arial"/>
                <a:ea typeface="Arial"/>
                <a:cs typeface="Arial"/>
                <a:sym typeface="Arial"/>
              </a:endParaRPr>
            </a:p>
          </p:txBody>
        </p:sp>
      </p:grpSp>
      <p:sp>
        <p:nvSpPr>
          <p:cNvPr id="293" name="Google Shape;293;p8"/>
          <p:cNvSpPr/>
          <p:nvPr/>
        </p:nvSpPr>
        <p:spPr>
          <a:xfrm rot="-1244130">
            <a:off x="1077768" y="1697286"/>
            <a:ext cx="4232563" cy="2825236"/>
          </a:xfrm>
          <a:custGeom>
            <a:rect b="b" l="l" r="r" t="t"/>
            <a:pathLst>
              <a:path extrusionOk="0" h="2825236" w="4232563">
                <a:moveTo>
                  <a:pt x="0" y="0"/>
                </a:moveTo>
                <a:lnTo>
                  <a:pt x="4232563" y="0"/>
                </a:lnTo>
                <a:lnTo>
                  <a:pt x="4232563" y="2825236"/>
                </a:lnTo>
                <a:lnTo>
                  <a:pt x="0" y="2825236"/>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94" name="Google Shape;294;p8"/>
          <p:cNvSpPr/>
          <p:nvPr/>
        </p:nvSpPr>
        <p:spPr>
          <a:xfrm rot="773840">
            <a:off x="14850588" y="4147809"/>
            <a:ext cx="3084291" cy="5189432"/>
          </a:xfrm>
          <a:custGeom>
            <a:rect b="b" l="l" r="r" t="t"/>
            <a:pathLst>
              <a:path extrusionOk="0" h="5189432" w="3084291">
                <a:moveTo>
                  <a:pt x="0" y="0"/>
                </a:moveTo>
                <a:lnTo>
                  <a:pt x="3084291" y="0"/>
                </a:lnTo>
                <a:lnTo>
                  <a:pt x="3084291" y="5189432"/>
                </a:lnTo>
                <a:lnTo>
                  <a:pt x="0" y="5189432"/>
                </a:lnTo>
                <a:lnTo>
                  <a:pt x="0" y="0"/>
                </a:lnTo>
                <a:close/>
              </a:path>
            </a:pathLst>
          </a:custGeom>
          <a:blipFill rotWithShape="1">
            <a:blip r:embed="rId5">
              <a:alphaModFix/>
            </a:blip>
            <a:stretch>
              <a:fillRect b="0" l="-29661" r="-118656"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5DE0E6"/>
            </a:gs>
            <a:gs pos="100000">
              <a:srgbClr val="004AAD"/>
            </a:gs>
          </a:gsLst>
          <a:path path="circle">
            <a:fillToRect b="50%" l="50%" r="50%" t="50%"/>
          </a:path>
          <a:tileRect/>
        </a:gradFill>
      </p:bgPr>
    </p:bg>
    <p:spTree>
      <p:nvGrpSpPr>
        <p:cNvPr id="298" name="Shape 298"/>
        <p:cNvGrpSpPr/>
        <p:nvPr/>
      </p:nvGrpSpPr>
      <p:grpSpPr>
        <a:xfrm>
          <a:off x="0" y="0"/>
          <a:ext cx="0" cy="0"/>
          <a:chOff x="0" y="0"/>
          <a:chExt cx="0" cy="0"/>
        </a:xfrm>
      </p:grpSpPr>
      <p:sp>
        <p:nvSpPr>
          <p:cNvPr id="299" name="Google Shape;299;p9"/>
          <p:cNvSpPr/>
          <p:nvPr/>
        </p:nvSpPr>
        <p:spPr>
          <a:xfrm>
            <a:off x="6275371" y="2014564"/>
            <a:ext cx="8989518" cy="7966960"/>
          </a:xfrm>
          <a:custGeom>
            <a:rect b="b" l="l" r="r" t="t"/>
            <a:pathLst>
              <a:path extrusionOk="0" h="7966960" w="8989518">
                <a:moveTo>
                  <a:pt x="0" y="0"/>
                </a:moveTo>
                <a:lnTo>
                  <a:pt x="8989518" y="0"/>
                </a:lnTo>
                <a:lnTo>
                  <a:pt x="8989518" y="7966960"/>
                </a:lnTo>
                <a:lnTo>
                  <a:pt x="0" y="7966960"/>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00" name="Google Shape;300;p9"/>
          <p:cNvSpPr txBox="1"/>
          <p:nvPr/>
        </p:nvSpPr>
        <p:spPr>
          <a:xfrm>
            <a:off x="6797329" y="2486047"/>
            <a:ext cx="7960411" cy="21526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Clr>
                <a:srgbClr val="000000"/>
              </a:buClr>
              <a:buSzPts val="2800"/>
              <a:buFont typeface="Arial"/>
              <a:buNone/>
            </a:pPr>
            <a:r>
              <a:rPr b="0" i="0" lang="en-US" sz="2800" u="none" cap="none" strike="noStrike">
                <a:solidFill>
                  <a:srgbClr val="FFFFFF"/>
                </a:solidFill>
                <a:latin typeface="Arial"/>
                <a:ea typeface="Arial"/>
                <a:cs typeface="Arial"/>
                <a:sym typeface="Arial"/>
              </a:rPr>
              <a:t>Students are able to engage with activities and lessons that are engaging, personalized, and targets the concepts they are developing.</a:t>
            </a:r>
            <a:endParaRPr b="0" i="0" sz="1400" u="none" cap="none" strike="noStrike">
              <a:solidFill>
                <a:srgbClr val="000000"/>
              </a:solidFill>
              <a:latin typeface="Arial"/>
              <a:ea typeface="Arial"/>
              <a:cs typeface="Arial"/>
              <a:sym typeface="Arial"/>
            </a:endParaRPr>
          </a:p>
          <a:p>
            <a:pPr indent="0" lvl="0" marL="0" marR="0" rtl="0" algn="ctr">
              <a:lnSpc>
                <a:spcPct val="120000"/>
              </a:lnSpc>
              <a:spcBef>
                <a:spcPts val="0"/>
              </a:spcBef>
              <a:spcAft>
                <a:spcPts val="0"/>
              </a:spcAft>
              <a:buClr>
                <a:srgbClr val="000000"/>
              </a:buClr>
              <a:buSzPts val="2800"/>
              <a:buFont typeface="Arial"/>
              <a:buNone/>
            </a:pPr>
            <a:r>
              <a:t/>
            </a:r>
            <a:endParaRPr b="0" i="0" sz="2800" u="none" cap="none" strike="noStrike">
              <a:solidFill>
                <a:srgbClr val="FFFFFF"/>
              </a:solidFill>
              <a:latin typeface="Arial"/>
              <a:ea typeface="Arial"/>
              <a:cs typeface="Arial"/>
              <a:sym typeface="Arial"/>
            </a:endParaRPr>
          </a:p>
          <a:p>
            <a:pPr indent="0" lvl="0" marL="0" marR="0" rtl="0" algn="ctr">
              <a:lnSpc>
                <a:spcPct val="120000"/>
              </a:lnSpc>
              <a:spcBef>
                <a:spcPts val="0"/>
              </a:spcBef>
              <a:spcAft>
                <a:spcPts val="0"/>
              </a:spcAft>
              <a:buClr>
                <a:srgbClr val="000000"/>
              </a:buClr>
              <a:buSzPts val="2800"/>
              <a:buFont typeface="Arial"/>
              <a:buNone/>
            </a:pPr>
            <a:r>
              <a:t/>
            </a:r>
            <a:endParaRPr b="0" i="0" sz="2800" u="none" cap="none" strike="noStrike">
              <a:solidFill>
                <a:srgbClr val="FFFFFF"/>
              </a:solidFill>
              <a:latin typeface="Arial"/>
              <a:ea typeface="Arial"/>
              <a:cs typeface="Arial"/>
              <a:sym typeface="Arial"/>
            </a:endParaRPr>
          </a:p>
        </p:txBody>
      </p:sp>
      <p:sp>
        <p:nvSpPr>
          <p:cNvPr id="301" name="Google Shape;301;p9"/>
          <p:cNvSpPr txBox="1"/>
          <p:nvPr/>
        </p:nvSpPr>
        <p:spPr>
          <a:xfrm>
            <a:off x="6904584" y="5043731"/>
            <a:ext cx="7547700" cy="1464900"/>
          </a:xfrm>
          <a:prstGeom prst="rect">
            <a:avLst/>
          </a:prstGeom>
          <a:noFill/>
          <a:ln>
            <a:noFill/>
          </a:ln>
        </p:spPr>
        <p:txBody>
          <a:bodyPr anchorCtr="0" anchor="t" bIns="0" lIns="0" spcFirstLastPara="1" rIns="0" wrap="square" tIns="0">
            <a:spAutoFit/>
          </a:bodyPr>
          <a:lstStyle/>
          <a:p>
            <a:pPr indent="0" lvl="0" marL="0" marR="0" rtl="0" algn="ctr">
              <a:lnSpc>
                <a:spcPct val="120007"/>
              </a:lnSpc>
              <a:spcBef>
                <a:spcPts val="0"/>
              </a:spcBef>
              <a:spcAft>
                <a:spcPts val="0"/>
              </a:spcAft>
              <a:buClr>
                <a:srgbClr val="000000"/>
              </a:buClr>
              <a:buSzPts val="2799"/>
              <a:buFont typeface="Arial"/>
              <a:buNone/>
            </a:pPr>
            <a:r>
              <a:rPr b="0" i="0" lang="en-US" sz="2799" u="none" cap="none" strike="noStrike">
                <a:solidFill>
                  <a:srgbClr val="000000"/>
                </a:solidFill>
                <a:latin typeface="Arial"/>
                <a:ea typeface="Arial"/>
                <a:cs typeface="Arial"/>
                <a:sym typeface="Arial"/>
              </a:rPr>
              <a:t>EdTech allows students to build and maintain important 21st-century skills that they will need beyond their K–12 education. </a:t>
            </a:r>
            <a:endParaRPr b="0" i="0" sz="1400" u="none" cap="none" strike="noStrike">
              <a:solidFill>
                <a:srgbClr val="000000"/>
              </a:solidFill>
              <a:latin typeface="Arial"/>
              <a:ea typeface="Arial"/>
              <a:cs typeface="Arial"/>
              <a:sym typeface="Arial"/>
            </a:endParaRPr>
          </a:p>
        </p:txBody>
      </p:sp>
      <p:sp>
        <p:nvSpPr>
          <p:cNvPr id="302" name="Google Shape;302;p9"/>
          <p:cNvSpPr txBox="1"/>
          <p:nvPr/>
        </p:nvSpPr>
        <p:spPr>
          <a:xfrm>
            <a:off x="6739975" y="7423497"/>
            <a:ext cx="8017765" cy="21050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Clr>
                <a:srgbClr val="000000"/>
              </a:buClr>
              <a:buSzPts val="2700"/>
              <a:buFont typeface="Arial"/>
              <a:buNone/>
            </a:pPr>
            <a:r>
              <a:rPr b="0" i="0" lang="en-US" sz="2700" u="none" cap="none" strike="noStrike">
                <a:solidFill>
                  <a:srgbClr val="FFFFFF"/>
                </a:solidFill>
                <a:latin typeface="Arial"/>
                <a:ea typeface="Arial"/>
                <a:cs typeface="Arial"/>
                <a:sym typeface="Arial"/>
              </a:rPr>
              <a:t>EdTech allows greater access to grade-level academics to ALL students, including those in special education and English-learner programs. </a:t>
            </a:r>
            <a:endParaRPr b="0" i="0" sz="1400" u="none" cap="none" strike="noStrike">
              <a:solidFill>
                <a:srgbClr val="000000"/>
              </a:solidFill>
              <a:latin typeface="Arial"/>
              <a:ea typeface="Arial"/>
              <a:cs typeface="Arial"/>
              <a:sym typeface="Arial"/>
            </a:endParaRPr>
          </a:p>
          <a:p>
            <a:pPr indent="0" lvl="0" marL="0" marR="0" rtl="0" algn="ctr">
              <a:lnSpc>
                <a:spcPct val="120000"/>
              </a:lnSpc>
              <a:spcBef>
                <a:spcPts val="0"/>
              </a:spcBef>
              <a:spcAft>
                <a:spcPts val="0"/>
              </a:spcAft>
              <a:buClr>
                <a:srgbClr val="000000"/>
              </a:buClr>
              <a:buSzPts val="2700"/>
              <a:buFont typeface="Arial"/>
              <a:buNone/>
            </a:pPr>
            <a:r>
              <a:t/>
            </a:r>
            <a:endParaRPr b="0" i="0" sz="2700" u="none" cap="none" strike="noStrike">
              <a:solidFill>
                <a:srgbClr val="FFFFFF"/>
              </a:solidFill>
              <a:latin typeface="Arial"/>
              <a:ea typeface="Arial"/>
              <a:cs typeface="Arial"/>
              <a:sym typeface="Arial"/>
            </a:endParaRPr>
          </a:p>
          <a:p>
            <a:pPr indent="0" lvl="0" marL="0" marR="0" rtl="0" algn="ctr">
              <a:lnSpc>
                <a:spcPct val="120000"/>
              </a:lnSpc>
              <a:spcBef>
                <a:spcPts val="0"/>
              </a:spcBef>
              <a:spcAft>
                <a:spcPts val="0"/>
              </a:spcAft>
              <a:buClr>
                <a:srgbClr val="000000"/>
              </a:buClr>
              <a:buSzPts val="2700"/>
              <a:buFont typeface="Arial"/>
              <a:buNone/>
            </a:pPr>
            <a:r>
              <a:t/>
            </a:r>
            <a:endParaRPr b="0" i="0" sz="2700" u="none" cap="none" strike="noStrike">
              <a:solidFill>
                <a:srgbClr val="FFFFFF"/>
              </a:solidFill>
              <a:latin typeface="Arial"/>
              <a:ea typeface="Arial"/>
              <a:cs typeface="Arial"/>
              <a:sym typeface="Arial"/>
            </a:endParaRPr>
          </a:p>
        </p:txBody>
      </p:sp>
      <p:sp>
        <p:nvSpPr>
          <p:cNvPr id="303" name="Google Shape;303;p9"/>
          <p:cNvSpPr txBox="1"/>
          <p:nvPr/>
        </p:nvSpPr>
        <p:spPr>
          <a:xfrm>
            <a:off x="2317200" y="5067300"/>
            <a:ext cx="3958200" cy="2092800"/>
          </a:xfrm>
          <a:prstGeom prst="rect">
            <a:avLst/>
          </a:prstGeom>
          <a:noFill/>
          <a:ln>
            <a:noFill/>
          </a:ln>
        </p:spPr>
        <p:txBody>
          <a:bodyPr anchorCtr="0" anchor="t" bIns="0" lIns="0" spcFirstLastPara="1" rIns="0" wrap="square" tIns="0">
            <a:spAutoFit/>
          </a:bodyPr>
          <a:lstStyle/>
          <a:p>
            <a:pPr indent="0" lvl="0" marL="0" marR="0" rtl="0" algn="l">
              <a:lnSpc>
                <a:spcPct val="120005"/>
              </a:lnSpc>
              <a:spcBef>
                <a:spcPts val="0"/>
              </a:spcBef>
              <a:spcAft>
                <a:spcPts val="0"/>
              </a:spcAft>
              <a:buClr>
                <a:srgbClr val="000000"/>
              </a:buClr>
              <a:buSzPts val="3999"/>
              <a:buFont typeface="Arial"/>
              <a:buNone/>
            </a:pPr>
            <a:r>
              <a:rPr b="1" i="0" lang="en-US" sz="3999" u="none" cap="none" strike="noStrike">
                <a:solidFill>
                  <a:schemeClr val="lt1"/>
                </a:solidFill>
                <a:latin typeface="Arial"/>
                <a:ea typeface="Arial"/>
                <a:cs typeface="Arial"/>
                <a:sym typeface="Arial"/>
              </a:rPr>
              <a:t>Skill-Building</a:t>
            </a:r>
            <a:endParaRPr b="0" i="0" sz="1400" u="none" cap="none" strike="noStrike">
              <a:solidFill>
                <a:schemeClr val="lt1"/>
              </a:solidFill>
              <a:latin typeface="Arial"/>
              <a:ea typeface="Arial"/>
              <a:cs typeface="Arial"/>
              <a:sym typeface="Arial"/>
            </a:endParaRPr>
          </a:p>
          <a:p>
            <a:pPr indent="0" lvl="0" marL="0" marR="0" rtl="0" algn="l">
              <a:lnSpc>
                <a:spcPct val="120005"/>
              </a:lnSpc>
              <a:spcBef>
                <a:spcPts val="0"/>
              </a:spcBef>
              <a:spcAft>
                <a:spcPts val="0"/>
              </a:spcAft>
              <a:buClr>
                <a:srgbClr val="000000"/>
              </a:buClr>
              <a:buSzPts val="3999"/>
              <a:buFont typeface="Arial"/>
              <a:buNone/>
            </a:pPr>
            <a:r>
              <a:t/>
            </a:r>
            <a:endParaRPr b="1" i="0" sz="3999" u="none" cap="none" strike="noStrike">
              <a:solidFill>
                <a:schemeClr val="lt1"/>
              </a:solidFill>
              <a:latin typeface="Arial"/>
              <a:ea typeface="Arial"/>
              <a:cs typeface="Arial"/>
              <a:sym typeface="Arial"/>
            </a:endParaRPr>
          </a:p>
          <a:p>
            <a:pPr indent="0" lvl="0" marL="0" marR="0" rtl="0" algn="l">
              <a:lnSpc>
                <a:spcPct val="120005"/>
              </a:lnSpc>
              <a:spcBef>
                <a:spcPts val="0"/>
              </a:spcBef>
              <a:spcAft>
                <a:spcPts val="0"/>
              </a:spcAft>
              <a:buClr>
                <a:srgbClr val="000000"/>
              </a:buClr>
              <a:buSzPts val="3999"/>
              <a:buFont typeface="Arial"/>
              <a:buNone/>
            </a:pPr>
            <a:r>
              <a:t/>
            </a:r>
            <a:endParaRPr b="1" i="0" sz="3999" u="none" cap="none" strike="noStrike">
              <a:solidFill>
                <a:schemeClr val="lt1"/>
              </a:solidFill>
              <a:latin typeface="Arial"/>
              <a:ea typeface="Arial"/>
              <a:cs typeface="Arial"/>
              <a:sym typeface="Arial"/>
            </a:endParaRPr>
          </a:p>
        </p:txBody>
      </p:sp>
      <p:sp>
        <p:nvSpPr>
          <p:cNvPr id="304" name="Google Shape;304;p9"/>
          <p:cNvSpPr txBox="1"/>
          <p:nvPr/>
        </p:nvSpPr>
        <p:spPr>
          <a:xfrm>
            <a:off x="2469875" y="7319000"/>
            <a:ext cx="3805500" cy="2831700"/>
          </a:xfrm>
          <a:prstGeom prst="rect">
            <a:avLst/>
          </a:prstGeom>
          <a:noFill/>
          <a:ln>
            <a:noFill/>
          </a:ln>
        </p:spPr>
        <p:txBody>
          <a:bodyPr anchorCtr="0" anchor="t" bIns="0" lIns="0" spcFirstLastPara="1" rIns="0" wrap="square" tIns="0">
            <a:spAutoFit/>
          </a:bodyPr>
          <a:lstStyle/>
          <a:p>
            <a:pPr indent="0" lvl="0" marL="0" marR="0" rtl="0" algn="l">
              <a:lnSpc>
                <a:spcPct val="120005"/>
              </a:lnSpc>
              <a:spcBef>
                <a:spcPts val="0"/>
              </a:spcBef>
              <a:spcAft>
                <a:spcPts val="0"/>
              </a:spcAft>
              <a:buClr>
                <a:srgbClr val="000000"/>
              </a:buClr>
              <a:buSzPts val="3999"/>
              <a:buFont typeface="Arial"/>
              <a:buNone/>
            </a:pPr>
            <a:r>
              <a:rPr b="1" i="0" lang="en-US" sz="3999" u="none" cap="none" strike="noStrike">
                <a:solidFill>
                  <a:schemeClr val="lt1"/>
                </a:solidFill>
                <a:latin typeface="Arial"/>
                <a:ea typeface="Arial"/>
                <a:cs typeface="Arial"/>
                <a:sym typeface="Arial"/>
              </a:rPr>
              <a:t>Access and Inclusion</a:t>
            </a:r>
            <a:endParaRPr b="0" i="0" sz="1400" u="none" cap="none" strike="noStrike">
              <a:solidFill>
                <a:schemeClr val="lt1"/>
              </a:solidFill>
              <a:latin typeface="Arial"/>
              <a:ea typeface="Arial"/>
              <a:cs typeface="Arial"/>
              <a:sym typeface="Arial"/>
            </a:endParaRPr>
          </a:p>
          <a:p>
            <a:pPr indent="0" lvl="0" marL="0" marR="0" rtl="0" algn="l">
              <a:lnSpc>
                <a:spcPct val="120005"/>
              </a:lnSpc>
              <a:spcBef>
                <a:spcPts val="0"/>
              </a:spcBef>
              <a:spcAft>
                <a:spcPts val="0"/>
              </a:spcAft>
              <a:buClr>
                <a:srgbClr val="000000"/>
              </a:buClr>
              <a:buSzPts val="3999"/>
              <a:buFont typeface="Arial"/>
              <a:buNone/>
            </a:pPr>
            <a:r>
              <a:t/>
            </a:r>
            <a:endParaRPr b="1" i="0" sz="3999" u="none" cap="none" strike="noStrike">
              <a:solidFill>
                <a:schemeClr val="lt1"/>
              </a:solidFill>
              <a:latin typeface="Arial"/>
              <a:ea typeface="Arial"/>
              <a:cs typeface="Arial"/>
              <a:sym typeface="Arial"/>
            </a:endParaRPr>
          </a:p>
          <a:p>
            <a:pPr indent="0" lvl="0" marL="0" marR="0" rtl="0" algn="l">
              <a:lnSpc>
                <a:spcPct val="120005"/>
              </a:lnSpc>
              <a:spcBef>
                <a:spcPts val="0"/>
              </a:spcBef>
              <a:spcAft>
                <a:spcPts val="0"/>
              </a:spcAft>
              <a:buClr>
                <a:srgbClr val="000000"/>
              </a:buClr>
              <a:buSzPts val="3999"/>
              <a:buFont typeface="Arial"/>
              <a:buNone/>
            </a:pPr>
            <a:r>
              <a:t/>
            </a:r>
            <a:endParaRPr b="1" i="0" sz="3999" u="none" cap="none" strike="noStrike">
              <a:solidFill>
                <a:schemeClr val="lt1"/>
              </a:solidFill>
              <a:latin typeface="Arial"/>
              <a:ea typeface="Arial"/>
              <a:cs typeface="Arial"/>
              <a:sym typeface="Arial"/>
            </a:endParaRPr>
          </a:p>
        </p:txBody>
      </p:sp>
      <p:sp>
        <p:nvSpPr>
          <p:cNvPr id="305" name="Google Shape;305;p9"/>
          <p:cNvSpPr txBox="1"/>
          <p:nvPr/>
        </p:nvSpPr>
        <p:spPr>
          <a:xfrm>
            <a:off x="2317126" y="2776550"/>
            <a:ext cx="3958200" cy="2092800"/>
          </a:xfrm>
          <a:prstGeom prst="rect">
            <a:avLst/>
          </a:prstGeom>
          <a:noFill/>
          <a:ln>
            <a:noFill/>
          </a:ln>
        </p:spPr>
        <p:txBody>
          <a:bodyPr anchorCtr="0" anchor="t" bIns="0" lIns="0" spcFirstLastPara="1" rIns="0" wrap="square" tIns="0">
            <a:spAutoFit/>
          </a:bodyPr>
          <a:lstStyle/>
          <a:p>
            <a:pPr indent="0" lvl="0" marL="0" marR="0" rtl="0" algn="l">
              <a:lnSpc>
                <a:spcPct val="120005"/>
              </a:lnSpc>
              <a:spcBef>
                <a:spcPts val="0"/>
              </a:spcBef>
              <a:spcAft>
                <a:spcPts val="0"/>
              </a:spcAft>
              <a:buClr>
                <a:srgbClr val="000000"/>
              </a:buClr>
              <a:buSzPts val="3999"/>
              <a:buFont typeface="Arial"/>
              <a:buNone/>
            </a:pPr>
            <a:r>
              <a:rPr b="1" i="0" lang="en-US" sz="3999" u="none" cap="none" strike="noStrike">
                <a:solidFill>
                  <a:schemeClr val="lt1"/>
                </a:solidFill>
                <a:latin typeface="Arial"/>
                <a:ea typeface="Arial"/>
                <a:cs typeface="Arial"/>
                <a:sym typeface="Arial"/>
              </a:rPr>
              <a:t>Differentiation</a:t>
            </a:r>
            <a:endParaRPr b="0" i="0" sz="1400" u="none" cap="none" strike="noStrike">
              <a:solidFill>
                <a:schemeClr val="lt1"/>
              </a:solidFill>
              <a:latin typeface="Arial"/>
              <a:ea typeface="Arial"/>
              <a:cs typeface="Arial"/>
              <a:sym typeface="Arial"/>
            </a:endParaRPr>
          </a:p>
          <a:p>
            <a:pPr indent="0" lvl="0" marL="0" marR="0" rtl="0" algn="l">
              <a:lnSpc>
                <a:spcPct val="120005"/>
              </a:lnSpc>
              <a:spcBef>
                <a:spcPts val="0"/>
              </a:spcBef>
              <a:spcAft>
                <a:spcPts val="0"/>
              </a:spcAft>
              <a:buClr>
                <a:srgbClr val="000000"/>
              </a:buClr>
              <a:buSzPts val="3999"/>
              <a:buFont typeface="Arial"/>
              <a:buNone/>
            </a:pPr>
            <a:r>
              <a:t/>
            </a:r>
            <a:endParaRPr b="1" i="0" sz="3999" u="none" cap="none" strike="noStrike">
              <a:solidFill>
                <a:schemeClr val="lt1"/>
              </a:solidFill>
              <a:latin typeface="Arial"/>
              <a:ea typeface="Arial"/>
              <a:cs typeface="Arial"/>
              <a:sym typeface="Arial"/>
            </a:endParaRPr>
          </a:p>
          <a:p>
            <a:pPr indent="0" lvl="0" marL="0" marR="0" rtl="0" algn="l">
              <a:lnSpc>
                <a:spcPct val="120005"/>
              </a:lnSpc>
              <a:spcBef>
                <a:spcPts val="0"/>
              </a:spcBef>
              <a:spcAft>
                <a:spcPts val="0"/>
              </a:spcAft>
              <a:buClr>
                <a:srgbClr val="000000"/>
              </a:buClr>
              <a:buSzPts val="3999"/>
              <a:buFont typeface="Arial"/>
              <a:buNone/>
            </a:pPr>
            <a:r>
              <a:t/>
            </a:r>
            <a:endParaRPr b="1" i="0" sz="3999" u="none" cap="none" strike="noStrike">
              <a:solidFill>
                <a:schemeClr val="lt1"/>
              </a:solidFill>
              <a:latin typeface="Arial"/>
              <a:ea typeface="Arial"/>
              <a:cs typeface="Arial"/>
              <a:sym typeface="Arial"/>
            </a:endParaRPr>
          </a:p>
        </p:txBody>
      </p:sp>
      <p:sp>
        <p:nvSpPr>
          <p:cNvPr id="306" name="Google Shape;306;p9"/>
          <p:cNvSpPr txBox="1"/>
          <p:nvPr/>
        </p:nvSpPr>
        <p:spPr>
          <a:xfrm>
            <a:off x="3520493" y="337295"/>
            <a:ext cx="11247000" cy="1368900"/>
          </a:xfrm>
          <a:prstGeom prst="rect">
            <a:avLst/>
          </a:prstGeom>
          <a:noFill/>
          <a:ln>
            <a:noFill/>
          </a:ln>
        </p:spPr>
        <p:txBody>
          <a:bodyPr anchorCtr="0" anchor="t" bIns="0" lIns="0" spcFirstLastPara="1" rIns="0" wrap="square" tIns="0">
            <a:spAutoFit/>
          </a:bodyPr>
          <a:lstStyle/>
          <a:p>
            <a:pPr indent="0" lvl="0" marL="0" marR="0" rtl="0" algn="l">
              <a:lnSpc>
                <a:spcPct val="120002"/>
              </a:lnSpc>
              <a:spcBef>
                <a:spcPts val="0"/>
              </a:spcBef>
              <a:spcAft>
                <a:spcPts val="0"/>
              </a:spcAft>
              <a:buClr>
                <a:srgbClr val="000000"/>
              </a:buClr>
              <a:buSzPts val="8894"/>
              <a:buFont typeface="Arial"/>
              <a:buNone/>
            </a:pPr>
            <a:r>
              <a:rPr b="1" i="0" lang="en-US" sz="8894" u="none" cap="none" strike="noStrike">
                <a:solidFill>
                  <a:schemeClr val="lt1"/>
                </a:solidFill>
                <a:latin typeface="Arial"/>
                <a:ea typeface="Arial"/>
                <a:cs typeface="Arial"/>
                <a:sym typeface="Arial"/>
              </a:rPr>
              <a:t>Why We Use EdTech</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5DE0E6"/>
            </a:gs>
            <a:gs pos="100000">
              <a:srgbClr val="004AAD"/>
            </a:gs>
          </a:gsLst>
          <a:path path="circle">
            <a:fillToRect b="50%" l="50%" r="50%" t="50%"/>
          </a:path>
          <a:tileRect/>
        </a:gradFill>
      </p:bgPr>
    </p:bg>
    <p:spTree>
      <p:nvGrpSpPr>
        <p:cNvPr id="310" name="Shape 310"/>
        <p:cNvGrpSpPr/>
        <p:nvPr/>
      </p:nvGrpSpPr>
      <p:grpSpPr>
        <a:xfrm>
          <a:off x="0" y="0"/>
          <a:ext cx="0" cy="0"/>
          <a:chOff x="0" y="0"/>
          <a:chExt cx="0" cy="0"/>
        </a:xfrm>
      </p:grpSpPr>
      <p:sp>
        <p:nvSpPr>
          <p:cNvPr id="311" name="Google Shape;311;p10"/>
          <p:cNvSpPr/>
          <p:nvPr/>
        </p:nvSpPr>
        <p:spPr>
          <a:xfrm>
            <a:off x="6468772" y="-403247"/>
            <a:ext cx="12124028" cy="12124028"/>
          </a:xfrm>
          <a:custGeom>
            <a:rect b="b" l="l" r="r" t="t"/>
            <a:pathLst>
              <a:path extrusionOk="0" h="12124028" w="12124028">
                <a:moveTo>
                  <a:pt x="0" y="0"/>
                </a:moveTo>
                <a:lnTo>
                  <a:pt x="12124028" y="0"/>
                </a:lnTo>
                <a:lnTo>
                  <a:pt x="12124028" y="12124027"/>
                </a:lnTo>
                <a:lnTo>
                  <a:pt x="0" y="12124027"/>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12" name="Google Shape;312;p10"/>
          <p:cNvSpPr/>
          <p:nvPr/>
        </p:nvSpPr>
        <p:spPr>
          <a:xfrm>
            <a:off x="6783138" y="5366145"/>
            <a:ext cx="11211268" cy="4596620"/>
          </a:xfrm>
          <a:custGeom>
            <a:rect b="b" l="l" r="r" t="t"/>
            <a:pathLst>
              <a:path extrusionOk="0" h="4596620" w="11211268">
                <a:moveTo>
                  <a:pt x="0" y="0"/>
                </a:moveTo>
                <a:lnTo>
                  <a:pt x="11211268" y="0"/>
                </a:lnTo>
                <a:lnTo>
                  <a:pt x="11211268" y="4596620"/>
                </a:lnTo>
                <a:lnTo>
                  <a:pt x="0" y="459662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13" name="Google Shape;313;p10"/>
          <p:cNvSpPr txBox="1"/>
          <p:nvPr/>
        </p:nvSpPr>
        <p:spPr>
          <a:xfrm>
            <a:off x="7363824" y="3125476"/>
            <a:ext cx="2417447" cy="511048"/>
          </a:xfrm>
          <a:prstGeom prst="rect">
            <a:avLst/>
          </a:prstGeom>
          <a:noFill/>
          <a:ln>
            <a:noFill/>
          </a:ln>
        </p:spPr>
        <p:txBody>
          <a:bodyPr anchorCtr="0" anchor="t" bIns="0" lIns="0" spcFirstLastPara="1" rIns="0" wrap="square" tIns="0">
            <a:spAutoFit/>
          </a:bodyPr>
          <a:lstStyle/>
          <a:p>
            <a:pPr indent="0" lvl="0" marL="0" marR="0" rtl="0" algn="l">
              <a:lnSpc>
                <a:spcPct val="116005"/>
              </a:lnSpc>
              <a:spcBef>
                <a:spcPts val="0"/>
              </a:spcBef>
              <a:spcAft>
                <a:spcPts val="0"/>
              </a:spcAft>
              <a:buClr>
                <a:srgbClr val="000000"/>
              </a:buClr>
              <a:buSzPts val="3099"/>
              <a:buFont typeface="Arial"/>
              <a:buNone/>
            </a:pPr>
            <a:r>
              <a:rPr b="1" i="0" lang="en-US" sz="3099" u="none" cap="none" strike="noStrike">
                <a:solidFill>
                  <a:srgbClr val="000000"/>
                </a:solidFill>
                <a:latin typeface="Arial"/>
                <a:ea typeface="Arial"/>
                <a:cs typeface="Arial"/>
                <a:sym typeface="Arial"/>
              </a:rPr>
              <a:t>1:1 Devices</a:t>
            </a:r>
            <a:endParaRPr b="0" i="0" sz="1400" u="none" cap="none" strike="noStrike">
              <a:solidFill>
                <a:srgbClr val="000000"/>
              </a:solidFill>
              <a:latin typeface="Arial"/>
              <a:ea typeface="Arial"/>
              <a:cs typeface="Arial"/>
              <a:sym typeface="Arial"/>
            </a:endParaRPr>
          </a:p>
        </p:txBody>
      </p:sp>
      <p:sp>
        <p:nvSpPr>
          <p:cNvPr id="314" name="Google Shape;314;p10"/>
          <p:cNvSpPr/>
          <p:nvPr/>
        </p:nvSpPr>
        <p:spPr>
          <a:xfrm>
            <a:off x="7039990" y="821640"/>
            <a:ext cx="2741261" cy="2109062"/>
          </a:xfrm>
          <a:custGeom>
            <a:rect b="b" l="l" r="r" t="t"/>
            <a:pathLst>
              <a:path extrusionOk="0" h="3398774" w="4417568">
                <a:moveTo>
                  <a:pt x="0" y="0"/>
                </a:moveTo>
                <a:lnTo>
                  <a:pt x="4417568" y="0"/>
                </a:lnTo>
                <a:lnTo>
                  <a:pt x="4417568" y="3398774"/>
                </a:lnTo>
                <a:lnTo>
                  <a:pt x="0" y="3398774"/>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15" name="Google Shape;315;p10"/>
          <p:cNvSpPr/>
          <p:nvPr/>
        </p:nvSpPr>
        <p:spPr>
          <a:xfrm>
            <a:off x="6783138" y="296115"/>
            <a:ext cx="11211268" cy="4596620"/>
          </a:xfrm>
          <a:custGeom>
            <a:rect b="b" l="l" r="r" t="t"/>
            <a:pathLst>
              <a:path extrusionOk="0" h="4596620" w="11211268">
                <a:moveTo>
                  <a:pt x="0" y="0"/>
                </a:moveTo>
                <a:lnTo>
                  <a:pt x="11211268" y="0"/>
                </a:lnTo>
                <a:lnTo>
                  <a:pt x="11211268" y="4596620"/>
                </a:lnTo>
                <a:lnTo>
                  <a:pt x="0" y="4596620"/>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16" name="Google Shape;316;p10"/>
          <p:cNvSpPr/>
          <p:nvPr/>
        </p:nvSpPr>
        <p:spPr>
          <a:xfrm>
            <a:off x="15063404" y="728711"/>
            <a:ext cx="2384329" cy="2294917"/>
          </a:xfrm>
          <a:custGeom>
            <a:rect b="b" l="l" r="r" t="t"/>
            <a:pathLst>
              <a:path extrusionOk="0" h="2294917" w="2384329">
                <a:moveTo>
                  <a:pt x="0" y="0"/>
                </a:moveTo>
                <a:lnTo>
                  <a:pt x="2384329" y="0"/>
                </a:lnTo>
                <a:lnTo>
                  <a:pt x="2384329" y="2294917"/>
                </a:lnTo>
                <a:lnTo>
                  <a:pt x="0" y="2294917"/>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17" name="Google Shape;317;p10"/>
          <p:cNvSpPr txBox="1"/>
          <p:nvPr/>
        </p:nvSpPr>
        <p:spPr>
          <a:xfrm>
            <a:off x="7363824" y="3588899"/>
            <a:ext cx="2417447" cy="880999"/>
          </a:xfrm>
          <a:prstGeom prst="rect">
            <a:avLst/>
          </a:prstGeom>
          <a:noFill/>
          <a:ln>
            <a:noFill/>
          </a:ln>
        </p:spPr>
        <p:txBody>
          <a:bodyPr anchorCtr="0" anchor="t" bIns="0" lIns="0" spcFirstLastPara="1" rIns="0" wrap="square" tIns="0">
            <a:spAutoFit/>
          </a:bodyPr>
          <a:lstStyle/>
          <a:p>
            <a:pPr indent="0" lvl="0" marL="0" marR="0" rtl="0" algn="l">
              <a:lnSpc>
                <a:spcPct val="116005"/>
              </a:lnSpc>
              <a:spcBef>
                <a:spcPts val="0"/>
              </a:spcBef>
              <a:spcAft>
                <a:spcPts val="0"/>
              </a:spcAft>
              <a:buClr>
                <a:srgbClr val="000000"/>
              </a:buClr>
              <a:buSzPts val="2799"/>
              <a:buFont typeface="Arial"/>
              <a:buNone/>
            </a:pPr>
            <a:r>
              <a:rPr b="0" i="0" lang="en-US" sz="2799" u="none" cap="none" strike="noStrike">
                <a:solidFill>
                  <a:srgbClr val="000000"/>
                </a:solidFill>
                <a:latin typeface="Arial"/>
                <a:ea typeface="Arial"/>
                <a:cs typeface="Arial"/>
                <a:sym typeface="Arial"/>
              </a:rPr>
              <a:t>All Subjects, </a:t>
            </a:r>
            <a:endParaRPr b="0" i="0" sz="1400" u="none" cap="none" strike="noStrike">
              <a:solidFill>
                <a:srgbClr val="000000"/>
              </a:solidFill>
              <a:latin typeface="Arial"/>
              <a:ea typeface="Arial"/>
              <a:cs typeface="Arial"/>
              <a:sym typeface="Arial"/>
            </a:endParaRPr>
          </a:p>
          <a:p>
            <a:pPr indent="0" lvl="0" marL="0" marR="0" rtl="0" algn="l">
              <a:lnSpc>
                <a:spcPct val="116005"/>
              </a:lnSpc>
              <a:spcBef>
                <a:spcPts val="0"/>
              </a:spcBef>
              <a:spcAft>
                <a:spcPts val="0"/>
              </a:spcAft>
              <a:buClr>
                <a:srgbClr val="000000"/>
              </a:buClr>
              <a:buSzPts val="2799"/>
              <a:buFont typeface="Arial"/>
              <a:buNone/>
            </a:pPr>
            <a:r>
              <a:rPr b="0" i="0" lang="en-US" sz="2799" u="none" cap="none" strike="noStrike">
                <a:solidFill>
                  <a:srgbClr val="000000"/>
                </a:solidFill>
                <a:latin typeface="Arial"/>
                <a:ea typeface="Arial"/>
                <a:cs typeface="Arial"/>
                <a:sym typeface="Arial"/>
              </a:rPr>
              <a:t>All Grades</a:t>
            </a:r>
            <a:endParaRPr b="0" i="0" sz="1400" u="none" cap="none" strike="noStrike">
              <a:solidFill>
                <a:srgbClr val="000000"/>
              </a:solidFill>
              <a:latin typeface="Arial"/>
              <a:ea typeface="Arial"/>
              <a:cs typeface="Arial"/>
              <a:sym typeface="Arial"/>
            </a:endParaRPr>
          </a:p>
        </p:txBody>
      </p:sp>
      <p:sp>
        <p:nvSpPr>
          <p:cNvPr id="318" name="Google Shape;318;p10"/>
          <p:cNvSpPr txBox="1"/>
          <p:nvPr/>
        </p:nvSpPr>
        <p:spPr>
          <a:xfrm>
            <a:off x="739428" y="1666309"/>
            <a:ext cx="4587300" cy="42468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6200"/>
              <a:buFont typeface="Arial"/>
              <a:buNone/>
            </a:pPr>
            <a:r>
              <a:rPr b="1" i="0" lang="en-US" sz="6200" u="none" cap="none" strike="noStrike">
                <a:solidFill>
                  <a:schemeClr val="lt1"/>
                </a:solidFill>
                <a:latin typeface="Arial"/>
                <a:ea typeface="Arial"/>
                <a:cs typeface="Arial"/>
                <a:sym typeface="Arial"/>
              </a:rPr>
              <a:t>EdTech at [Your School Name] </a:t>
            </a:r>
            <a:endParaRPr b="0" i="0" sz="400" u="none" cap="none" strike="noStrike">
              <a:solidFill>
                <a:schemeClr val="lt1"/>
              </a:solidFill>
              <a:latin typeface="Arial"/>
              <a:ea typeface="Arial"/>
              <a:cs typeface="Arial"/>
              <a:sym typeface="Arial"/>
            </a:endParaRPr>
          </a:p>
        </p:txBody>
      </p:sp>
      <p:sp>
        <p:nvSpPr>
          <p:cNvPr id="319" name="Google Shape;319;p10"/>
          <p:cNvSpPr txBox="1"/>
          <p:nvPr/>
        </p:nvSpPr>
        <p:spPr>
          <a:xfrm>
            <a:off x="10959825" y="3125476"/>
            <a:ext cx="3079200" cy="430800"/>
          </a:xfrm>
          <a:prstGeom prst="rect">
            <a:avLst/>
          </a:prstGeom>
          <a:noFill/>
          <a:ln>
            <a:noFill/>
          </a:ln>
        </p:spPr>
        <p:txBody>
          <a:bodyPr anchorCtr="0" anchor="t" bIns="0" lIns="0" spcFirstLastPara="1" rIns="0" wrap="square" tIns="0">
            <a:spAutoFit/>
          </a:bodyPr>
          <a:lstStyle/>
          <a:p>
            <a:pPr indent="0" lvl="0" marL="0" marR="0" rtl="0" algn="l">
              <a:lnSpc>
                <a:spcPct val="116005"/>
              </a:lnSpc>
              <a:spcBef>
                <a:spcPts val="0"/>
              </a:spcBef>
              <a:spcAft>
                <a:spcPts val="0"/>
              </a:spcAft>
              <a:buClr>
                <a:srgbClr val="000000"/>
              </a:buClr>
              <a:buSzPts val="2799"/>
              <a:buFont typeface="Arial"/>
              <a:buNone/>
            </a:pPr>
            <a:r>
              <a:rPr b="1" lang="en-US" sz="2799"/>
              <a:t>Coding Software</a:t>
            </a:r>
            <a:endParaRPr b="0" i="0" sz="1100" u="none" cap="none" strike="noStrike">
              <a:solidFill>
                <a:srgbClr val="000000"/>
              </a:solidFill>
              <a:latin typeface="Arial"/>
              <a:ea typeface="Arial"/>
              <a:cs typeface="Arial"/>
              <a:sym typeface="Arial"/>
            </a:endParaRPr>
          </a:p>
        </p:txBody>
      </p:sp>
      <p:sp>
        <p:nvSpPr>
          <p:cNvPr id="320" name="Google Shape;320;p10"/>
          <p:cNvSpPr txBox="1"/>
          <p:nvPr/>
        </p:nvSpPr>
        <p:spPr>
          <a:xfrm>
            <a:off x="15063404" y="3125476"/>
            <a:ext cx="2472122" cy="511048"/>
          </a:xfrm>
          <a:prstGeom prst="rect">
            <a:avLst/>
          </a:prstGeom>
          <a:noFill/>
          <a:ln>
            <a:noFill/>
          </a:ln>
        </p:spPr>
        <p:txBody>
          <a:bodyPr anchorCtr="0" anchor="t" bIns="0" lIns="0" spcFirstLastPara="1" rIns="0" wrap="square" tIns="0">
            <a:spAutoFit/>
          </a:bodyPr>
          <a:lstStyle/>
          <a:p>
            <a:pPr indent="0" lvl="0" marL="0" marR="0" rtl="0" algn="l">
              <a:lnSpc>
                <a:spcPct val="116005"/>
              </a:lnSpc>
              <a:spcBef>
                <a:spcPts val="0"/>
              </a:spcBef>
              <a:spcAft>
                <a:spcPts val="0"/>
              </a:spcAft>
              <a:buClr>
                <a:srgbClr val="000000"/>
              </a:buClr>
              <a:buSzPts val="3099"/>
              <a:buFont typeface="Arial"/>
              <a:buNone/>
            </a:pPr>
            <a:r>
              <a:rPr b="1" i="0" lang="en-US" sz="3099" u="none" cap="none" strike="noStrike">
                <a:solidFill>
                  <a:srgbClr val="000000"/>
                </a:solidFill>
                <a:latin typeface="Arial"/>
                <a:ea typeface="Arial"/>
                <a:cs typeface="Arial"/>
                <a:sym typeface="Arial"/>
              </a:rPr>
              <a:t>Art Program</a:t>
            </a:r>
            <a:endParaRPr b="0" i="0" sz="1400" u="none" cap="none" strike="noStrike">
              <a:solidFill>
                <a:srgbClr val="000000"/>
              </a:solidFill>
              <a:latin typeface="Arial"/>
              <a:ea typeface="Arial"/>
              <a:cs typeface="Arial"/>
              <a:sym typeface="Arial"/>
            </a:endParaRPr>
          </a:p>
        </p:txBody>
      </p:sp>
      <p:sp>
        <p:nvSpPr>
          <p:cNvPr id="321" name="Google Shape;321;p10"/>
          <p:cNvSpPr txBox="1"/>
          <p:nvPr/>
        </p:nvSpPr>
        <p:spPr>
          <a:xfrm>
            <a:off x="11034788" y="3588899"/>
            <a:ext cx="2708100" cy="831000"/>
          </a:xfrm>
          <a:prstGeom prst="rect">
            <a:avLst/>
          </a:prstGeom>
          <a:noFill/>
          <a:ln>
            <a:noFill/>
          </a:ln>
        </p:spPr>
        <p:txBody>
          <a:bodyPr anchorCtr="0" anchor="t" bIns="0" lIns="0" spcFirstLastPara="1" rIns="0" wrap="square" tIns="0">
            <a:spAutoFit/>
          </a:bodyPr>
          <a:lstStyle/>
          <a:p>
            <a:pPr indent="0" lvl="0" marL="0" marR="0" rtl="0" algn="l">
              <a:lnSpc>
                <a:spcPct val="116005"/>
              </a:lnSpc>
              <a:spcBef>
                <a:spcPts val="0"/>
              </a:spcBef>
              <a:spcAft>
                <a:spcPts val="0"/>
              </a:spcAft>
              <a:buClr>
                <a:srgbClr val="000000"/>
              </a:buClr>
              <a:buSzPts val="2799"/>
              <a:buFont typeface="Arial"/>
              <a:buNone/>
            </a:pPr>
            <a:r>
              <a:rPr lang="en-US" sz="2499"/>
              <a:t>Computer Science, </a:t>
            </a:r>
            <a:endParaRPr b="0" i="0" sz="1100" u="none" cap="none" strike="noStrike">
              <a:solidFill>
                <a:srgbClr val="000000"/>
              </a:solidFill>
              <a:latin typeface="Arial"/>
              <a:ea typeface="Arial"/>
              <a:cs typeface="Arial"/>
              <a:sym typeface="Arial"/>
            </a:endParaRPr>
          </a:p>
          <a:p>
            <a:pPr indent="0" lvl="0" marL="0" marR="0" rtl="0" algn="l">
              <a:lnSpc>
                <a:spcPct val="116005"/>
              </a:lnSpc>
              <a:spcBef>
                <a:spcPts val="0"/>
              </a:spcBef>
              <a:spcAft>
                <a:spcPts val="0"/>
              </a:spcAft>
              <a:buClr>
                <a:srgbClr val="000000"/>
              </a:buClr>
              <a:buSzPts val="2799"/>
              <a:buFont typeface="Arial"/>
              <a:buNone/>
            </a:pPr>
            <a:r>
              <a:rPr b="0" i="0" lang="en-US" sz="2499" u="none" cap="none" strike="noStrike">
                <a:solidFill>
                  <a:srgbClr val="000000"/>
                </a:solidFill>
                <a:latin typeface="Arial"/>
                <a:ea typeface="Arial"/>
                <a:cs typeface="Arial"/>
                <a:sym typeface="Arial"/>
              </a:rPr>
              <a:t>Grades </a:t>
            </a:r>
            <a:r>
              <a:rPr lang="en-US" sz="2499"/>
              <a:t>9–10</a:t>
            </a:r>
            <a:endParaRPr b="0" i="0" sz="1100" u="none" cap="none" strike="noStrike">
              <a:solidFill>
                <a:srgbClr val="000000"/>
              </a:solidFill>
              <a:latin typeface="Arial"/>
              <a:ea typeface="Arial"/>
              <a:cs typeface="Arial"/>
              <a:sym typeface="Arial"/>
            </a:endParaRPr>
          </a:p>
        </p:txBody>
      </p:sp>
      <p:sp>
        <p:nvSpPr>
          <p:cNvPr id="322" name="Google Shape;322;p10"/>
          <p:cNvSpPr txBox="1"/>
          <p:nvPr/>
        </p:nvSpPr>
        <p:spPr>
          <a:xfrm>
            <a:off x="14872305" y="3588899"/>
            <a:ext cx="2931002" cy="880999"/>
          </a:xfrm>
          <a:prstGeom prst="rect">
            <a:avLst/>
          </a:prstGeom>
          <a:noFill/>
          <a:ln>
            <a:noFill/>
          </a:ln>
        </p:spPr>
        <p:txBody>
          <a:bodyPr anchorCtr="0" anchor="t" bIns="0" lIns="0" spcFirstLastPara="1" rIns="0" wrap="square" tIns="0">
            <a:spAutoFit/>
          </a:bodyPr>
          <a:lstStyle/>
          <a:p>
            <a:pPr indent="0" lvl="0" marL="0" marR="0" rtl="0" algn="l">
              <a:lnSpc>
                <a:spcPct val="116005"/>
              </a:lnSpc>
              <a:spcBef>
                <a:spcPts val="0"/>
              </a:spcBef>
              <a:spcAft>
                <a:spcPts val="0"/>
              </a:spcAft>
              <a:buClr>
                <a:srgbClr val="000000"/>
              </a:buClr>
              <a:buSzPts val="2799"/>
              <a:buFont typeface="Arial"/>
              <a:buNone/>
            </a:pPr>
            <a:r>
              <a:rPr b="0" i="0" lang="en-US" sz="2799" u="none" cap="none" strike="noStrike">
                <a:solidFill>
                  <a:srgbClr val="000000"/>
                </a:solidFill>
                <a:latin typeface="Arial"/>
                <a:ea typeface="Arial"/>
                <a:cs typeface="Arial"/>
                <a:sym typeface="Arial"/>
              </a:rPr>
              <a:t>Creative Thinking, All Grades</a:t>
            </a:r>
            <a:endParaRPr b="0" i="0" sz="1400" u="none" cap="none" strike="noStrike">
              <a:solidFill>
                <a:srgbClr val="000000"/>
              </a:solidFill>
              <a:latin typeface="Arial"/>
              <a:ea typeface="Arial"/>
              <a:cs typeface="Arial"/>
              <a:sym typeface="Arial"/>
            </a:endParaRPr>
          </a:p>
        </p:txBody>
      </p:sp>
      <p:sp>
        <p:nvSpPr>
          <p:cNvPr id="323" name="Google Shape;323;p10"/>
          <p:cNvSpPr txBox="1"/>
          <p:nvPr/>
        </p:nvSpPr>
        <p:spPr>
          <a:xfrm>
            <a:off x="14907344" y="9004726"/>
            <a:ext cx="3079200" cy="471424"/>
          </a:xfrm>
          <a:prstGeom prst="rect">
            <a:avLst/>
          </a:prstGeom>
          <a:noFill/>
          <a:ln>
            <a:noFill/>
          </a:ln>
        </p:spPr>
        <p:txBody>
          <a:bodyPr anchorCtr="0" anchor="t" bIns="0" lIns="0" spcFirstLastPara="1" rIns="0" wrap="square" tIns="0">
            <a:spAutoFit/>
          </a:bodyPr>
          <a:lstStyle/>
          <a:p>
            <a:pPr indent="0" lvl="0" marL="0" marR="0" rtl="0" algn="l">
              <a:lnSpc>
                <a:spcPct val="116005"/>
              </a:lnSpc>
              <a:spcBef>
                <a:spcPts val="0"/>
              </a:spcBef>
              <a:spcAft>
                <a:spcPts val="0"/>
              </a:spcAft>
              <a:buClr>
                <a:srgbClr val="000000"/>
              </a:buClr>
              <a:buSzPts val="2799"/>
              <a:buFont typeface="Arial"/>
              <a:buNone/>
            </a:pPr>
            <a:r>
              <a:rPr b="0" i="0" lang="en-US" sz="2799" u="none" cap="none" strike="noStrike">
                <a:solidFill>
                  <a:srgbClr val="000000"/>
                </a:solidFill>
                <a:latin typeface="Arial"/>
                <a:ea typeface="Arial"/>
                <a:cs typeface="Arial"/>
                <a:sym typeface="Arial"/>
              </a:rPr>
              <a:t>Subject/Grade</a:t>
            </a:r>
            <a:endParaRPr b="0" i="0" sz="1400" u="none" cap="none" strike="noStrike">
              <a:solidFill>
                <a:srgbClr val="000000"/>
              </a:solidFill>
              <a:latin typeface="Arial"/>
              <a:ea typeface="Arial"/>
              <a:cs typeface="Arial"/>
              <a:sym typeface="Arial"/>
            </a:endParaRPr>
          </a:p>
        </p:txBody>
      </p:sp>
      <p:sp>
        <p:nvSpPr>
          <p:cNvPr id="324" name="Google Shape;324;p10"/>
          <p:cNvSpPr txBox="1"/>
          <p:nvPr/>
        </p:nvSpPr>
        <p:spPr>
          <a:xfrm>
            <a:off x="7075029" y="9052647"/>
            <a:ext cx="3079200" cy="471424"/>
          </a:xfrm>
          <a:prstGeom prst="rect">
            <a:avLst/>
          </a:prstGeom>
          <a:noFill/>
          <a:ln>
            <a:noFill/>
          </a:ln>
        </p:spPr>
        <p:txBody>
          <a:bodyPr anchorCtr="0" anchor="t" bIns="0" lIns="0" spcFirstLastPara="1" rIns="0" wrap="square" tIns="0">
            <a:spAutoFit/>
          </a:bodyPr>
          <a:lstStyle/>
          <a:p>
            <a:pPr indent="0" lvl="0" marL="0" marR="0" rtl="0" algn="l">
              <a:lnSpc>
                <a:spcPct val="116005"/>
              </a:lnSpc>
              <a:spcBef>
                <a:spcPts val="0"/>
              </a:spcBef>
              <a:spcAft>
                <a:spcPts val="0"/>
              </a:spcAft>
              <a:buClr>
                <a:srgbClr val="000000"/>
              </a:buClr>
              <a:buSzPts val="2799"/>
              <a:buFont typeface="Arial"/>
              <a:buNone/>
            </a:pPr>
            <a:r>
              <a:rPr b="0" i="0" lang="en-US" sz="2799" u="none" cap="none" strike="noStrike">
                <a:solidFill>
                  <a:srgbClr val="000000"/>
                </a:solidFill>
                <a:latin typeface="Arial"/>
                <a:ea typeface="Arial"/>
                <a:cs typeface="Arial"/>
                <a:sym typeface="Arial"/>
              </a:rPr>
              <a:t>Subject/Grade</a:t>
            </a:r>
            <a:endParaRPr b="0" i="0" sz="1400" u="none" cap="none" strike="noStrike">
              <a:solidFill>
                <a:srgbClr val="000000"/>
              </a:solidFill>
              <a:latin typeface="Arial"/>
              <a:ea typeface="Arial"/>
              <a:cs typeface="Arial"/>
              <a:sym typeface="Arial"/>
            </a:endParaRPr>
          </a:p>
        </p:txBody>
      </p:sp>
      <p:sp>
        <p:nvSpPr>
          <p:cNvPr id="325" name="Google Shape;325;p10"/>
          <p:cNvSpPr txBox="1"/>
          <p:nvPr/>
        </p:nvSpPr>
        <p:spPr>
          <a:xfrm>
            <a:off x="10991186" y="8613187"/>
            <a:ext cx="3079200" cy="446100"/>
          </a:xfrm>
          <a:prstGeom prst="rect">
            <a:avLst/>
          </a:prstGeom>
          <a:noFill/>
          <a:ln>
            <a:noFill/>
          </a:ln>
        </p:spPr>
        <p:txBody>
          <a:bodyPr anchorCtr="0" anchor="t" bIns="0" lIns="0" spcFirstLastPara="1" rIns="0" wrap="square" tIns="0">
            <a:spAutoFit/>
          </a:bodyPr>
          <a:lstStyle/>
          <a:p>
            <a:pPr indent="0" lvl="0" marL="0" marR="0" rtl="0" algn="l">
              <a:lnSpc>
                <a:spcPct val="116005"/>
              </a:lnSpc>
              <a:spcBef>
                <a:spcPts val="0"/>
              </a:spcBef>
              <a:spcAft>
                <a:spcPts val="0"/>
              </a:spcAft>
              <a:buClr>
                <a:srgbClr val="000000"/>
              </a:buClr>
              <a:buSzPts val="2899"/>
              <a:buFont typeface="Arial"/>
              <a:buNone/>
            </a:pPr>
            <a:r>
              <a:rPr b="1" i="0" lang="en-US" sz="2899" u="none" cap="none" strike="noStrike">
                <a:solidFill>
                  <a:srgbClr val="000000"/>
                </a:solidFill>
                <a:latin typeface="Arial"/>
                <a:ea typeface="Arial"/>
                <a:cs typeface="Arial"/>
                <a:sym typeface="Arial"/>
              </a:rPr>
              <a:t>Device/Program</a:t>
            </a:r>
            <a:endParaRPr b="0" i="0" sz="1200" u="none" cap="none" strike="noStrike">
              <a:solidFill>
                <a:srgbClr val="000000"/>
              </a:solidFill>
              <a:latin typeface="Arial"/>
              <a:ea typeface="Arial"/>
              <a:cs typeface="Arial"/>
              <a:sym typeface="Arial"/>
            </a:endParaRPr>
          </a:p>
        </p:txBody>
      </p:sp>
      <p:sp>
        <p:nvSpPr>
          <p:cNvPr id="326" name="Google Shape;326;p10"/>
          <p:cNvSpPr txBox="1"/>
          <p:nvPr/>
        </p:nvSpPr>
        <p:spPr>
          <a:xfrm>
            <a:off x="11026225" y="9028684"/>
            <a:ext cx="3079200" cy="471424"/>
          </a:xfrm>
          <a:prstGeom prst="rect">
            <a:avLst/>
          </a:prstGeom>
          <a:noFill/>
          <a:ln>
            <a:noFill/>
          </a:ln>
        </p:spPr>
        <p:txBody>
          <a:bodyPr anchorCtr="0" anchor="t" bIns="0" lIns="0" spcFirstLastPara="1" rIns="0" wrap="square" tIns="0">
            <a:spAutoFit/>
          </a:bodyPr>
          <a:lstStyle/>
          <a:p>
            <a:pPr indent="0" lvl="0" marL="0" marR="0" rtl="0" algn="l">
              <a:lnSpc>
                <a:spcPct val="116005"/>
              </a:lnSpc>
              <a:spcBef>
                <a:spcPts val="0"/>
              </a:spcBef>
              <a:spcAft>
                <a:spcPts val="0"/>
              </a:spcAft>
              <a:buClr>
                <a:srgbClr val="000000"/>
              </a:buClr>
              <a:buSzPts val="2799"/>
              <a:buFont typeface="Arial"/>
              <a:buNone/>
            </a:pPr>
            <a:r>
              <a:rPr b="0" i="0" lang="en-US" sz="2799" u="none" cap="none" strike="noStrike">
                <a:solidFill>
                  <a:srgbClr val="000000"/>
                </a:solidFill>
                <a:latin typeface="Arial"/>
                <a:ea typeface="Arial"/>
                <a:cs typeface="Arial"/>
                <a:sym typeface="Arial"/>
              </a:rPr>
              <a:t>Subject/Grade</a:t>
            </a:r>
            <a:endParaRPr b="0" i="0" sz="1400" u="none" cap="none" strike="noStrike">
              <a:solidFill>
                <a:srgbClr val="000000"/>
              </a:solidFill>
              <a:latin typeface="Arial"/>
              <a:ea typeface="Arial"/>
              <a:cs typeface="Arial"/>
              <a:sym typeface="Arial"/>
            </a:endParaRPr>
          </a:p>
        </p:txBody>
      </p:sp>
      <p:sp>
        <p:nvSpPr>
          <p:cNvPr id="327" name="Google Shape;327;p10"/>
          <p:cNvSpPr txBox="1"/>
          <p:nvPr/>
        </p:nvSpPr>
        <p:spPr>
          <a:xfrm>
            <a:off x="14715973" y="8613187"/>
            <a:ext cx="3079200" cy="446100"/>
          </a:xfrm>
          <a:prstGeom prst="rect">
            <a:avLst/>
          </a:prstGeom>
          <a:noFill/>
          <a:ln>
            <a:noFill/>
          </a:ln>
        </p:spPr>
        <p:txBody>
          <a:bodyPr anchorCtr="0" anchor="t" bIns="0" lIns="0" spcFirstLastPara="1" rIns="0" wrap="square" tIns="0">
            <a:spAutoFit/>
          </a:bodyPr>
          <a:lstStyle/>
          <a:p>
            <a:pPr indent="0" lvl="0" marL="0" marR="0" rtl="0" algn="l">
              <a:lnSpc>
                <a:spcPct val="116005"/>
              </a:lnSpc>
              <a:spcBef>
                <a:spcPts val="0"/>
              </a:spcBef>
              <a:spcAft>
                <a:spcPts val="0"/>
              </a:spcAft>
              <a:buClr>
                <a:srgbClr val="000000"/>
              </a:buClr>
              <a:buSzPts val="2899"/>
              <a:buFont typeface="Arial"/>
              <a:buNone/>
            </a:pPr>
            <a:r>
              <a:rPr b="1" i="0" lang="en-US" sz="2899" u="none" cap="none" strike="noStrike">
                <a:solidFill>
                  <a:srgbClr val="000000"/>
                </a:solidFill>
                <a:latin typeface="Arial"/>
                <a:ea typeface="Arial"/>
                <a:cs typeface="Arial"/>
                <a:sym typeface="Arial"/>
              </a:rPr>
              <a:t>Device/Program</a:t>
            </a:r>
            <a:endParaRPr b="0" i="0" sz="1200" u="none" cap="none" strike="noStrike">
              <a:solidFill>
                <a:srgbClr val="000000"/>
              </a:solidFill>
              <a:latin typeface="Arial"/>
              <a:ea typeface="Arial"/>
              <a:cs typeface="Arial"/>
              <a:sym typeface="Arial"/>
            </a:endParaRPr>
          </a:p>
        </p:txBody>
      </p:sp>
      <p:sp>
        <p:nvSpPr>
          <p:cNvPr id="328" name="Google Shape;328;p10"/>
          <p:cNvSpPr txBox="1"/>
          <p:nvPr/>
        </p:nvSpPr>
        <p:spPr>
          <a:xfrm>
            <a:off x="7075011" y="8613187"/>
            <a:ext cx="3079200" cy="446100"/>
          </a:xfrm>
          <a:prstGeom prst="rect">
            <a:avLst/>
          </a:prstGeom>
          <a:noFill/>
          <a:ln>
            <a:noFill/>
          </a:ln>
        </p:spPr>
        <p:txBody>
          <a:bodyPr anchorCtr="0" anchor="t" bIns="0" lIns="0" spcFirstLastPara="1" rIns="0" wrap="square" tIns="0">
            <a:spAutoFit/>
          </a:bodyPr>
          <a:lstStyle/>
          <a:p>
            <a:pPr indent="0" lvl="0" marL="0" marR="0" rtl="0" algn="l">
              <a:lnSpc>
                <a:spcPct val="116005"/>
              </a:lnSpc>
              <a:spcBef>
                <a:spcPts val="0"/>
              </a:spcBef>
              <a:spcAft>
                <a:spcPts val="0"/>
              </a:spcAft>
              <a:buClr>
                <a:srgbClr val="000000"/>
              </a:buClr>
              <a:buSzPts val="2899"/>
              <a:buFont typeface="Arial"/>
              <a:buNone/>
            </a:pPr>
            <a:r>
              <a:rPr b="1" i="0" lang="en-US" sz="2899" u="none" cap="none" strike="noStrike">
                <a:solidFill>
                  <a:srgbClr val="000000"/>
                </a:solidFill>
                <a:latin typeface="Arial"/>
                <a:ea typeface="Arial"/>
                <a:cs typeface="Arial"/>
                <a:sym typeface="Arial"/>
              </a:rPr>
              <a:t>Device/Program</a:t>
            </a:r>
            <a:endParaRPr b="0" i="0" sz="1200" u="none" cap="none" strike="noStrike">
              <a:solidFill>
                <a:srgbClr val="000000"/>
              </a:solidFill>
              <a:latin typeface="Arial"/>
              <a:ea typeface="Arial"/>
              <a:cs typeface="Arial"/>
              <a:sym typeface="Arial"/>
            </a:endParaRPr>
          </a:p>
        </p:txBody>
      </p:sp>
      <p:pic>
        <p:nvPicPr>
          <p:cNvPr id="329" name="Google Shape;329;p10"/>
          <p:cNvPicPr preferRelativeResize="0"/>
          <p:nvPr/>
        </p:nvPicPr>
        <p:blipFill>
          <a:blip r:embed="rId8">
            <a:alphaModFix/>
          </a:blip>
          <a:stretch>
            <a:fillRect/>
          </a:stretch>
        </p:blipFill>
        <p:spPr>
          <a:xfrm>
            <a:off x="11051700" y="821646"/>
            <a:ext cx="2741251" cy="151340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5DE0E6"/>
            </a:gs>
            <a:gs pos="100000">
              <a:srgbClr val="004AAD"/>
            </a:gs>
          </a:gsLst>
          <a:path path="circle">
            <a:fillToRect b="50%" l="50%" r="50%" t="50%"/>
          </a:path>
          <a:tileRect/>
        </a:gradFill>
      </p:bgPr>
    </p:bg>
    <p:spTree>
      <p:nvGrpSpPr>
        <p:cNvPr id="337" name="Shape 337"/>
        <p:cNvGrpSpPr/>
        <p:nvPr/>
      </p:nvGrpSpPr>
      <p:grpSpPr>
        <a:xfrm>
          <a:off x="0" y="0"/>
          <a:ext cx="0" cy="0"/>
          <a:chOff x="0" y="0"/>
          <a:chExt cx="0" cy="0"/>
        </a:xfrm>
      </p:grpSpPr>
      <p:sp>
        <p:nvSpPr>
          <p:cNvPr id="338" name="Google Shape;338;p11"/>
          <p:cNvSpPr/>
          <p:nvPr/>
        </p:nvSpPr>
        <p:spPr>
          <a:xfrm>
            <a:off x="10881741" y="1076325"/>
            <a:ext cx="7406260" cy="8066458"/>
          </a:xfrm>
          <a:custGeom>
            <a:rect b="b" l="l" r="r" t="t"/>
            <a:pathLst>
              <a:path extrusionOk="0" h="8066458" w="9882337">
                <a:moveTo>
                  <a:pt x="0" y="0"/>
                </a:moveTo>
                <a:lnTo>
                  <a:pt x="9882338" y="0"/>
                </a:lnTo>
                <a:lnTo>
                  <a:pt x="9882338" y="8066458"/>
                </a:lnTo>
                <a:lnTo>
                  <a:pt x="0" y="8066458"/>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39" name="Google Shape;339;p11"/>
          <p:cNvSpPr/>
          <p:nvPr/>
        </p:nvSpPr>
        <p:spPr>
          <a:xfrm>
            <a:off x="0" y="1110271"/>
            <a:ext cx="9882337" cy="8066458"/>
          </a:xfrm>
          <a:custGeom>
            <a:rect b="b" l="l" r="r" t="t"/>
            <a:pathLst>
              <a:path extrusionOk="0" h="8066458" w="9882337">
                <a:moveTo>
                  <a:pt x="0" y="0"/>
                </a:moveTo>
                <a:lnTo>
                  <a:pt x="9882337" y="0"/>
                </a:lnTo>
                <a:lnTo>
                  <a:pt x="9882337" y="8066458"/>
                </a:lnTo>
                <a:lnTo>
                  <a:pt x="0" y="8066458"/>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40" name="Google Shape;340;p11"/>
          <p:cNvSpPr/>
          <p:nvPr/>
        </p:nvSpPr>
        <p:spPr>
          <a:xfrm>
            <a:off x="3223424" y="1028700"/>
            <a:ext cx="12310626" cy="8555885"/>
          </a:xfrm>
          <a:custGeom>
            <a:rect b="b" l="l" r="r" t="t"/>
            <a:pathLst>
              <a:path extrusionOk="0" h="8555885" w="12310626">
                <a:moveTo>
                  <a:pt x="0" y="0"/>
                </a:moveTo>
                <a:lnTo>
                  <a:pt x="12310626" y="0"/>
                </a:lnTo>
                <a:lnTo>
                  <a:pt x="12310626" y="8555885"/>
                </a:lnTo>
                <a:lnTo>
                  <a:pt x="0" y="8555885"/>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341" name="Google Shape;341;p11"/>
          <p:cNvGrpSpPr/>
          <p:nvPr/>
        </p:nvGrpSpPr>
        <p:grpSpPr>
          <a:xfrm>
            <a:off x="4286514" y="2564080"/>
            <a:ext cx="6637385" cy="5089350"/>
            <a:chOff x="0" y="-104780"/>
            <a:chExt cx="10002735" cy="7669800"/>
          </a:xfrm>
        </p:grpSpPr>
        <p:sp>
          <p:nvSpPr>
            <p:cNvPr id="342" name="Google Shape;342;p11"/>
            <p:cNvSpPr/>
            <p:nvPr/>
          </p:nvSpPr>
          <p:spPr>
            <a:xfrm>
              <a:off x="0" y="0"/>
              <a:ext cx="10002735" cy="7564967"/>
            </a:xfrm>
            <a:custGeom>
              <a:rect b="b" l="l" r="r" t="t"/>
              <a:pathLst>
                <a:path extrusionOk="0" h="7564967" w="10002735">
                  <a:moveTo>
                    <a:pt x="0" y="0"/>
                  </a:moveTo>
                  <a:lnTo>
                    <a:pt x="10002735" y="0"/>
                  </a:lnTo>
                  <a:lnTo>
                    <a:pt x="10002735" y="7564967"/>
                  </a:lnTo>
                  <a:lnTo>
                    <a:pt x="0" y="7564967"/>
                  </a:lnTo>
                  <a:close/>
                </a:path>
              </a:pathLst>
            </a:custGeom>
            <a:solidFill>
              <a:srgbClr val="000000">
                <a:alpha val="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43" name="Google Shape;343;p11"/>
            <p:cNvSpPr txBox="1"/>
            <p:nvPr/>
          </p:nvSpPr>
          <p:spPr>
            <a:xfrm>
              <a:off x="997829" y="-104780"/>
              <a:ext cx="8432400" cy="7669800"/>
            </a:xfrm>
            <a:prstGeom prst="rect">
              <a:avLst/>
            </a:prstGeom>
            <a:noFill/>
            <a:ln>
              <a:noFill/>
            </a:ln>
          </p:spPr>
          <p:txBody>
            <a:bodyPr anchorCtr="0" anchor="ctr" bIns="0" lIns="0" spcFirstLastPara="1" rIns="0" wrap="square" tIns="0">
              <a:noAutofit/>
            </a:bodyPr>
            <a:lstStyle/>
            <a:p>
              <a:pPr indent="0" lvl="0" marL="0" marR="0" rtl="0" algn="ctr">
                <a:lnSpc>
                  <a:spcPct val="120000"/>
                </a:lnSpc>
                <a:spcBef>
                  <a:spcPts val="0"/>
                </a:spcBef>
                <a:spcAft>
                  <a:spcPts val="0"/>
                </a:spcAft>
                <a:buClr>
                  <a:srgbClr val="000000"/>
                </a:buClr>
                <a:buSzPts val="5000"/>
                <a:buFont typeface="Arial"/>
                <a:buNone/>
              </a:pPr>
              <a:r>
                <a:rPr b="1" i="0" lang="en-US" sz="5000" u="none" cap="none" strike="noStrike">
                  <a:solidFill>
                    <a:srgbClr val="000000"/>
                  </a:solidFill>
                  <a:latin typeface="Arial"/>
                  <a:ea typeface="Arial"/>
                  <a:cs typeface="Arial"/>
                  <a:sym typeface="Arial"/>
                </a:rPr>
                <a:t>EdTech has been proven to be a great supplement to high-quality teaching!</a:t>
              </a:r>
              <a:endParaRPr b="0" i="0" sz="1000" u="none" cap="none" strike="noStrike">
                <a:solidFill>
                  <a:srgbClr val="000000"/>
                </a:solidFill>
                <a:latin typeface="Arial"/>
                <a:ea typeface="Arial"/>
                <a:cs typeface="Arial"/>
                <a:sym typeface="Arial"/>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5DE0E6"/>
            </a:gs>
            <a:gs pos="100000">
              <a:srgbClr val="004AAD"/>
            </a:gs>
          </a:gsLst>
          <a:path path="circle">
            <a:fillToRect b="50%" l="50%" r="50%" t="50%"/>
          </a:path>
          <a:tileRect/>
        </a:gradFill>
      </p:bgPr>
    </p:bg>
    <p:spTree>
      <p:nvGrpSpPr>
        <p:cNvPr id="351" name="Shape 351"/>
        <p:cNvGrpSpPr/>
        <p:nvPr/>
      </p:nvGrpSpPr>
      <p:grpSpPr>
        <a:xfrm>
          <a:off x="0" y="0"/>
          <a:ext cx="0" cy="0"/>
          <a:chOff x="0" y="0"/>
          <a:chExt cx="0" cy="0"/>
        </a:xfrm>
      </p:grpSpPr>
      <p:sp>
        <p:nvSpPr>
          <p:cNvPr id="352" name="Google Shape;352;p12"/>
          <p:cNvSpPr/>
          <p:nvPr/>
        </p:nvSpPr>
        <p:spPr>
          <a:xfrm>
            <a:off x="2145406" y="671005"/>
            <a:ext cx="12893679" cy="8944989"/>
          </a:xfrm>
          <a:custGeom>
            <a:rect b="b" l="l" r="r" t="t"/>
            <a:pathLst>
              <a:path extrusionOk="0" h="8944989" w="12893679">
                <a:moveTo>
                  <a:pt x="0" y="0"/>
                </a:moveTo>
                <a:lnTo>
                  <a:pt x="12893678" y="0"/>
                </a:lnTo>
                <a:lnTo>
                  <a:pt x="12893678" y="8944990"/>
                </a:lnTo>
                <a:lnTo>
                  <a:pt x="0" y="8944990"/>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353" name="Google Shape;353;p12"/>
          <p:cNvGrpSpPr/>
          <p:nvPr/>
        </p:nvGrpSpPr>
        <p:grpSpPr>
          <a:xfrm rot="113798">
            <a:off x="6763448" y="1731117"/>
            <a:ext cx="6882873" cy="3583872"/>
            <a:chOff x="0" y="-161925"/>
            <a:chExt cx="7311059" cy="3806825"/>
          </a:xfrm>
        </p:grpSpPr>
        <p:sp>
          <p:nvSpPr>
            <p:cNvPr id="354" name="Google Shape;354;p12"/>
            <p:cNvSpPr/>
            <p:nvPr/>
          </p:nvSpPr>
          <p:spPr>
            <a:xfrm>
              <a:off x="0" y="0"/>
              <a:ext cx="7311059" cy="3644900"/>
            </a:xfrm>
            <a:custGeom>
              <a:rect b="b" l="l" r="r" t="t"/>
              <a:pathLst>
                <a:path extrusionOk="0" h="3644900" w="7311059">
                  <a:moveTo>
                    <a:pt x="0" y="0"/>
                  </a:moveTo>
                  <a:lnTo>
                    <a:pt x="7311059" y="0"/>
                  </a:lnTo>
                  <a:lnTo>
                    <a:pt x="7311059" y="3644900"/>
                  </a:lnTo>
                  <a:lnTo>
                    <a:pt x="0" y="3644900"/>
                  </a:lnTo>
                  <a:close/>
                </a:path>
              </a:pathLst>
            </a:custGeom>
            <a:solidFill>
              <a:srgbClr val="000000">
                <a:alpha val="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55" name="Google Shape;355;p12"/>
            <p:cNvSpPr txBox="1"/>
            <p:nvPr/>
          </p:nvSpPr>
          <p:spPr>
            <a:xfrm>
              <a:off x="0" y="-161925"/>
              <a:ext cx="7311059" cy="3806825"/>
            </a:xfrm>
            <a:prstGeom prst="rect">
              <a:avLst/>
            </a:prstGeom>
            <a:noFill/>
            <a:ln>
              <a:noFill/>
            </a:ln>
          </p:spPr>
          <p:txBody>
            <a:bodyPr anchorCtr="0" anchor="ctr" bIns="0" lIns="0" spcFirstLastPara="1" rIns="0" wrap="square" tIns="0">
              <a:noAutofit/>
            </a:bodyPr>
            <a:lstStyle/>
            <a:p>
              <a:pPr indent="0" lvl="0" marL="0" marR="0" rtl="0" algn="ctr">
                <a:lnSpc>
                  <a:spcPct val="120000"/>
                </a:lnSpc>
                <a:spcBef>
                  <a:spcPts val="0"/>
                </a:spcBef>
                <a:spcAft>
                  <a:spcPts val="0"/>
                </a:spcAft>
                <a:buClr>
                  <a:srgbClr val="000000"/>
                </a:buClr>
                <a:buSzPts val="8000"/>
                <a:buFont typeface="Arial"/>
                <a:buNone/>
              </a:pPr>
              <a:r>
                <a:rPr b="1" i="0" lang="en-US" sz="8000" u="none" cap="none" strike="noStrike">
                  <a:solidFill>
                    <a:srgbClr val="FFFFFF"/>
                  </a:solidFill>
                  <a:latin typeface="Arial"/>
                  <a:ea typeface="Arial"/>
                  <a:cs typeface="Arial"/>
                  <a:sym typeface="Arial"/>
                </a:rPr>
                <a:t>Screens at Home</a:t>
              </a:r>
              <a:endParaRPr b="0" i="0" sz="1400" u="none" cap="none" strike="noStrike">
                <a:solidFill>
                  <a:srgbClr val="000000"/>
                </a:solidFill>
                <a:latin typeface="Arial"/>
                <a:ea typeface="Arial"/>
                <a:cs typeface="Arial"/>
                <a:sym typeface="Arial"/>
              </a:endParaRPr>
            </a:p>
          </p:txBody>
        </p:sp>
      </p:grpSp>
      <p:sp>
        <p:nvSpPr>
          <p:cNvPr id="356" name="Google Shape;356;p12"/>
          <p:cNvSpPr/>
          <p:nvPr/>
        </p:nvSpPr>
        <p:spPr>
          <a:xfrm rot="-1244130">
            <a:off x="1077768" y="1697286"/>
            <a:ext cx="4232563" cy="2825236"/>
          </a:xfrm>
          <a:custGeom>
            <a:rect b="b" l="l" r="r" t="t"/>
            <a:pathLst>
              <a:path extrusionOk="0" h="2825236" w="4232563">
                <a:moveTo>
                  <a:pt x="0" y="0"/>
                </a:moveTo>
                <a:lnTo>
                  <a:pt x="4232563" y="0"/>
                </a:lnTo>
                <a:lnTo>
                  <a:pt x="4232563" y="2825236"/>
                </a:lnTo>
                <a:lnTo>
                  <a:pt x="0" y="2825236"/>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57" name="Google Shape;357;p12"/>
          <p:cNvSpPr/>
          <p:nvPr/>
        </p:nvSpPr>
        <p:spPr>
          <a:xfrm rot="773840">
            <a:off x="14850588" y="4147809"/>
            <a:ext cx="3084291" cy="5189432"/>
          </a:xfrm>
          <a:custGeom>
            <a:rect b="b" l="l" r="r" t="t"/>
            <a:pathLst>
              <a:path extrusionOk="0" h="5189432" w="3084291">
                <a:moveTo>
                  <a:pt x="0" y="0"/>
                </a:moveTo>
                <a:lnTo>
                  <a:pt x="3084291" y="0"/>
                </a:lnTo>
                <a:lnTo>
                  <a:pt x="3084291" y="5189432"/>
                </a:lnTo>
                <a:lnTo>
                  <a:pt x="0" y="5189432"/>
                </a:lnTo>
                <a:lnTo>
                  <a:pt x="0" y="0"/>
                </a:lnTo>
                <a:close/>
              </a:path>
            </a:pathLst>
          </a:custGeom>
          <a:blipFill rotWithShape="1">
            <a:blip r:embed="rId5">
              <a:alphaModFix/>
            </a:blip>
            <a:stretch>
              <a:fillRect b="0" l="-29661" r="-118656"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5DE0E6"/>
            </a:gs>
            <a:gs pos="100000">
              <a:srgbClr val="004AAD"/>
            </a:gs>
          </a:gsLst>
          <a:path path="circle">
            <a:fillToRect b="50%" l="50%" r="50%" t="50%"/>
          </a:path>
          <a:tileRect/>
        </a:gradFill>
      </p:bgPr>
    </p:bg>
    <p:spTree>
      <p:nvGrpSpPr>
        <p:cNvPr id="365" name="Shape 365"/>
        <p:cNvGrpSpPr/>
        <p:nvPr/>
      </p:nvGrpSpPr>
      <p:grpSpPr>
        <a:xfrm>
          <a:off x="0" y="0"/>
          <a:ext cx="0" cy="0"/>
          <a:chOff x="0" y="0"/>
          <a:chExt cx="0" cy="0"/>
        </a:xfrm>
      </p:grpSpPr>
      <p:sp>
        <p:nvSpPr>
          <p:cNvPr id="366" name="Google Shape;366;g37d33c195db_0_1"/>
          <p:cNvSpPr txBox="1"/>
          <p:nvPr/>
        </p:nvSpPr>
        <p:spPr>
          <a:xfrm rot="-96">
            <a:off x="3425500" y="456094"/>
            <a:ext cx="10740900" cy="2893500"/>
          </a:xfrm>
          <a:prstGeom prst="rect">
            <a:avLst/>
          </a:prstGeom>
          <a:noFill/>
          <a:ln>
            <a:noFill/>
          </a:ln>
        </p:spPr>
        <p:txBody>
          <a:bodyPr anchorCtr="0" anchor="ctr" bIns="0" lIns="0" spcFirstLastPara="1" rIns="0" wrap="square" tIns="0">
            <a:noAutofit/>
          </a:bodyPr>
          <a:lstStyle/>
          <a:p>
            <a:pPr indent="0" lvl="0" marL="0" marR="0" rtl="0" algn="ctr">
              <a:lnSpc>
                <a:spcPct val="120000"/>
              </a:lnSpc>
              <a:spcBef>
                <a:spcPts val="0"/>
              </a:spcBef>
              <a:spcAft>
                <a:spcPts val="0"/>
              </a:spcAft>
              <a:buClr>
                <a:srgbClr val="000000"/>
              </a:buClr>
              <a:buSzPts val="8000"/>
              <a:buFont typeface="Arial"/>
              <a:buNone/>
            </a:pPr>
            <a:r>
              <a:rPr b="1" lang="en-US" sz="8000">
                <a:solidFill>
                  <a:srgbClr val="FFFFFF"/>
                </a:solidFill>
              </a:rPr>
              <a:t>Cell Phone Policy</a:t>
            </a:r>
            <a:endParaRPr b="0" i="0" sz="1400" u="none" cap="none" strike="noStrike">
              <a:solidFill>
                <a:srgbClr val="000000"/>
              </a:solidFill>
              <a:latin typeface="Arial"/>
              <a:ea typeface="Arial"/>
              <a:cs typeface="Arial"/>
              <a:sym typeface="Arial"/>
            </a:endParaRPr>
          </a:p>
        </p:txBody>
      </p:sp>
      <p:sp>
        <p:nvSpPr>
          <p:cNvPr id="367" name="Google Shape;367;g37d33c195db_0_1"/>
          <p:cNvSpPr/>
          <p:nvPr/>
        </p:nvSpPr>
        <p:spPr>
          <a:xfrm rot="771303">
            <a:off x="14852668" y="4147145"/>
            <a:ext cx="3084493" cy="5189773"/>
          </a:xfrm>
          <a:custGeom>
            <a:rect b="b" l="l" r="r" t="t"/>
            <a:pathLst>
              <a:path extrusionOk="0" h="5189432" w="3084291">
                <a:moveTo>
                  <a:pt x="0" y="0"/>
                </a:moveTo>
                <a:lnTo>
                  <a:pt x="3084291" y="0"/>
                </a:lnTo>
                <a:lnTo>
                  <a:pt x="3084291" y="5189432"/>
                </a:lnTo>
                <a:lnTo>
                  <a:pt x="0" y="5189432"/>
                </a:lnTo>
                <a:lnTo>
                  <a:pt x="0" y="0"/>
                </a:lnTo>
                <a:close/>
              </a:path>
            </a:pathLst>
          </a:custGeom>
          <a:blipFill rotWithShape="1">
            <a:blip r:embed="rId3">
              <a:alphaModFix/>
            </a:blip>
            <a:stretch>
              <a:fillRect b="0" l="-29659" r="-118658"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68" name="Google Shape;368;g37d33c195db_0_1"/>
          <p:cNvSpPr txBox="1"/>
          <p:nvPr/>
        </p:nvSpPr>
        <p:spPr>
          <a:xfrm>
            <a:off x="2336400" y="2990400"/>
            <a:ext cx="13615200" cy="877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US" sz="4500">
                <a:solidFill>
                  <a:srgbClr val="071438"/>
                </a:solidFill>
                <a:latin typeface="DM Sans"/>
                <a:ea typeface="DM Sans"/>
                <a:cs typeface="DM Sans"/>
                <a:sym typeface="DM Sans"/>
              </a:rPr>
              <a:t>Insert local/state cell phone policy here.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5DE0E6"/>
            </a:gs>
            <a:gs pos="100000">
              <a:srgbClr val="004AAD"/>
            </a:gs>
          </a:gsLst>
          <a:path path="circle">
            <a:fillToRect b="50%" l="50%" r="50%" t="50%"/>
          </a:path>
          <a:tileRect/>
        </a:gradFill>
      </p:bgPr>
    </p:bg>
    <p:spTree>
      <p:nvGrpSpPr>
        <p:cNvPr id="376" name="Shape 376"/>
        <p:cNvGrpSpPr/>
        <p:nvPr/>
      </p:nvGrpSpPr>
      <p:grpSpPr>
        <a:xfrm>
          <a:off x="0" y="0"/>
          <a:ext cx="0" cy="0"/>
          <a:chOff x="0" y="0"/>
          <a:chExt cx="0" cy="0"/>
        </a:xfrm>
      </p:grpSpPr>
      <p:sp>
        <p:nvSpPr>
          <p:cNvPr id="377" name="Google Shape;377;p13"/>
          <p:cNvSpPr/>
          <p:nvPr/>
        </p:nvSpPr>
        <p:spPr>
          <a:xfrm>
            <a:off x="10881741" y="1076325"/>
            <a:ext cx="7406260" cy="8066458"/>
          </a:xfrm>
          <a:custGeom>
            <a:rect b="b" l="l" r="r" t="t"/>
            <a:pathLst>
              <a:path extrusionOk="0" h="8066458" w="9882337">
                <a:moveTo>
                  <a:pt x="0" y="0"/>
                </a:moveTo>
                <a:lnTo>
                  <a:pt x="9882338" y="0"/>
                </a:lnTo>
                <a:lnTo>
                  <a:pt x="9882338" y="8066458"/>
                </a:lnTo>
                <a:lnTo>
                  <a:pt x="0" y="8066458"/>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78" name="Google Shape;378;p13"/>
          <p:cNvSpPr/>
          <p:nvPr/>
        </p:nvSpPr>
        <p:spPr>
          <a:xfrm>
            <a:off x="0" y="1110271"/>
            <a:ext cx="9882337" cy="8066458"/>
          </a:xfrm>
          <a:custGeom>
            <a:rect b="b" l="l" r="r" t="t"/>
            <a:pathLst>
              <a:path extrusionOk="0" h="8066458" w="9882337">
                <a:moveTo>
                  <a:pt x="0" y="0"/>
                </a:moveTo>
                <a:lnTo>
                  <a:pt x="9882337" y="0"/>
                </a:lnTo>
                <a:lnTo>
                  <a:pt x="9882337" y="8066458"/>
                </a:lnTo>
                <a:lnTo>
                  <a:pt x="0" y="8066458"/>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79" name="Google Shape;379;p13"/>
          <p:cNvSpPr/>
          <p:nvPr/>
        </p:nvSpPr>
        <p:spPr>
          <a:xfrm>
            <a:off x="3223424" y="1028700"/>
            <a:ext cx="12310626" cy="8555885"/>
          </a:xfrm>
          <a:custGeom>
            <a:rect b="b" l="l" r="r" t="t"/>
            <a:pathLst>
              <a:path extrusionOk="0" h="8555885" w="12310626">
                <a:moveTo>
                  <a:pt x="0" y="0"/>
                </a:moveTo>
                <a:lnTo>
                  <a:pt x="12310626" y="0"/>
                </a:lnTo>
                <a:lnTo>
                  <a:pt x="12310626" y="8555885"/>
                </a:lnTo>
                <a:lnTo>
                  <a:pt x="0" y="8555885"/>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380" name="Google Shape;380;p13"/>
          <p:cNvGrpSpPr/>
          <p:nvPr/>
        </p:nvGrpSpPr>
        <p:grpSpPr>
          <a:xfrm>
            <a:off x="4941169" y="2369768"/>
            <a:ext cx="5786911" cy="5773737"/>
            <a:chOff x="0" y="-133350"/>
            <a:chExt cx="7715881" cy="7698317"/>
          </a:xfrm>
        </p:grpSpPr>
        <p:sp>
          <p:nvSpPr>
            <p:cNvPr id="381" name="Google Shape;381;p13"/>
            <p:cNvSpPr/>
            <p:nvPr/>
          </p:nvSpPr>
          <p:spPr>
            <a:xfrm>
              <a:off x="0" y="0"/>
              <a:ext cx="7715881" cy="7564967"/>
            </a:xfrm>
            <a:custGeom>
              <a:rect b="b" l="l" r="r" t="t"/>
              <a:pathLst>
                <a:path extrusionOk="0" h="7564967" w="7715881">
                  <a:moveTo>
                    <a:pt x="0" y="0"/>
                  </a:moveTo>
                  <a:lnTo>
                    <a:pt x="7715881" y="0"/>
                  </a:lnTo>
                  <a:lnTo>
                    <a:pt x="7715881" y="7564967"/>
                  </a:lnTo>
                  <a:lnTo>
                    <a:pt x="0" y="7564967"/>
                  </a:lnTo>
                  <a:close/>
                </a:path>
              </a:pathLst>
            </a:custGeom>
            <a:solidFill>
              <a:srgbClr val="000000">
                <a:alpha val="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82" name="Google Shape;382;p13"/>
            <p:cNvSpPr txBox="1"/>
            <p:nvPr/>
          </p:nvSpPr>
          <p:spPr>
            <a:xfrm>
              <a:off x="0" y="-133350"/>
              <a:ext cx="7715881" cy="7698317"/>
            </a:xfrm>
            <a:prstGeom prst="rect">
              <a:avLst/>
            </a:prstGeom>
            <a:noFill/>
            <a:ln>
              <a:noFill/>
            </a:ln>
          </p:spPr>
          <p:txBody>
            <a:bodyPr anchorCtr="0" anchor="ctr" bIns="0" lIns="0" spcFirstLastPara="1" rIns="0" wrap="square" tIns="0">
              <a:noAutofit/>
            </a:bodyPr>
            <a:lstStyle/>
            <a:p>
              <a:pPr indent="0" lvl="0" marL="0" marR="0" rtl="0" algn="ctr">
                <a:lnSpc>
                  <a:spcPct val="120000"/>
                </a:lnSpc>
                <a:spcBef>
                  <a:spcPts val="0"/>
                </a:spcBef>
                <a:spcAft>
                  <a:spcPts val="0"/>
                </a:spcAft>
                <a:buClr>
                  <a:srgbClr val="000000"/>
                </a:buClr>
                <a:buSzPts val="5600"/>
                <a:buFont typeface="Arial"/>
                <a:buNone/>
              </a:pPr>
              <a:r>
                <a:rPr b="1" i="0" lang="en-US" sz="5600" u="none" cap="none" strike="noStrike">
                  <a:solidFill>
                    <a:srgbClr val="000000"/>
                  </a:solidFill>
                  <a:latin typeface="Arial"/>
                  <a:ea typeface="Arial"/>
                  <a:cs typeface="Arial"/>
                  <a:sym typeface="Arial"/>
                </a:rPr>
                <a:t>Our teachers use technology with </a:t>
              </a:r>
              <a:r>
                <a:rPr b="1" i="0" lang="en-US" sz="5600" u="sng" cap="none" strike="noStrike">
                  <a:solidFill>
                    <a:srgbClr val="000000"/>
                  </a:solidFill>
                  <a:latin typeface="Arial"/>
                  <a:ea typeface="Arial"/>
                  <a:cs typeface="Arial"/>
                  <a:sym typeface="Arial"/>
                </a:rPr>
                <a:t>intention</a:t>
              </a:r>
              <a:r>
                <a:rPr b="1" i="0" lang="en-US" sz="5600" u="none" cap="none" strike="noStrike">
                  <a:solidFill>
                    <a:srgbClr val="000000"/>
                  </a:solidFill>
                  <a:latin typeface="Arial"/>
                  <a:ea typeface="Arial"/>
                  <a:cs typeface="Arial"/>
                  <a:sym typeface="Arial"/>
                </a:rPr>
                <a:t>, and you can, too!</a:t>
              </a:r>
              <a:endParaRPr b="0" i="0" sz="300" u="none" cap="none" strike="noStrike">
                <a:solidFill>
                  <a:srgbClr val="000000"/>
                </a:solidFill>
                <a:latin typeface="Arial"/>
                <a:ea typeface="Arial"/>
                <a:cs typeface="Arial"/>
                <a:sym typeface="Arial"/>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5DE0E6"/>
            </a:gs>
            <a:gs pos="100000">
              <a:srgbClr val="004AAD"/>
            </a:gs>
          </a:gsLst>
          <a:path path="circle">
            <a:fillToRect b="50%" l="50%" r="50%" t="50%"/>
          </a:path>
          <a:tileRect/>
        </a:gradFill>
      </p:bgPr>
    </p:bg>
    <p:spTree>
      <p:nvGrpSpPr>
        <p:cNvPr id="390" name="Shape 390"/>
        <p:cNvGrpSpPr/>
        <p:nvPr/>
      </p:nvGrpSpPr>
      <p:grpSpPr>
        <a:xfrm>
          <a:off x="0" y="0"/>
          <a:ext cx="0" cy="0"/>
          <a:chOff x="0" y="0"/>
          <a:chExt cx="0" cy="0"/>
        </a:xfrm>
      </p:grpSpPr>
      <p:grpSp>
        <p:nvGrpSpPr>
          <p:cNvPr id="391" name="Google Shape;391;p14"/>
          <p:cNvGrpSpPr/>
          <p:nvPr/>
        </p:nvGrpSpPr>
        <p:grpSpPr>
          <a:xfrm>
            <a:off x="1949824" y="2163267"/>
            <a:ext cx="14693153" cy="5843017"/>
            <a:chOff x="0" y="-578644"/>
            <a:chExt cx="19590870" cy="7790689"/>
          </a:xfrm>
        </p:grpSpPr>
        <p:grpSp>
          <p:nvGrpSpPr>
            <p:cNvPr id="392" name="Google Shape;392;p14"/>
            <p:cNvGrpSpPr/>
            <p:nvPr/>
          </p:nvGrpSpPr>
          <p:grpSpPr>
            <a:xfrm>
              <a:off x="0" y="-578644"/>
              <a:ext cx="19590870" cy="7790689"/>
              <a:chOff x="0" y="-114300"/>
              <a:chExt cx="3869801" cy="1538901"/>
            </a:xfrm>
          </p:grpSpPr>
          <p:sp>
            <p:nvSpPr>
              <p:cNvPr id="393" name="Google Shape;393;p14"/>
              <p:cNvSpPr/>
              <p:nvPr/>
            </p:nvSpPr>
            <p:spPr>
              <a:xfrm>
                <a:off x="0" y="0"/>
                <a:ext cx="3869801" cy="1424601"/>
              </a:xfrm>
              <a:custGeom>
                <a:rect b="b" l="l" r="r" t="t"/>
                <a:pathLst>
                  <a:path extrusionOk="0" h="1424601" w="3869801">
                    <a:moveTo>
                      <a:pt x="0" y="0"/>
                    </a:moveTo>
                    <a:lnTo>
                      <a:pt x="3869801" y="0"/>
                    </a:lnTo>
                    <a:lnTo>
                      <a:pt x="3869801" y="1424601"/>
                    </a:lnTo>
                    <a:lnTo>
                      <a:pt x="0" y="1424601"/>
                    </a:lnTo>
                    <a:close/>
                  </a:path>
                </a:pathLst>
              </a:custGeom>
              <a:solidFill>
                <a:srgbClr val="0CC0D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94" name="Google Shape;394;p14"/>
              <p:cNvSpPr txBox="1"/>
              <p:nvPr/>
            </p:nvSpPr>
            <p:spPr>
              <a:xfrm>
                <a:off x="0" y="-114300"/>
                <a:ext cx="3869801" cy="1538901"/>
              </a:xfrm>
              <a:prstGeom prst="rect">
                <a:avLst/>
              </a:prstGeom>
              <a:noFill/>
              <a:ln>
                <a:noFill/>
              </a:ln>
            </p:spPr>
            <p:txBody>
              <a:bodyPr anchorCtr="0" anchor="ctr" bIns="50800" lIns="50800" spcFirstLastPara="1" rIns="50800" wrap="square" tIns="50800">
                <a:noAutofit/>
              </a:bodyPr>
              <a:lstStyle/>
              <a:p>
                <a:pPr indent="0" lvl="0" marL="0" marR="0" rtl="0" algn="ctr">
                  <a:lnSpc>
                    <a:spcPct val="224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395" name="Google Shape;395;p14"/>
            <p:cNvSpPr txBox="1"/>
            <p:nvPr/>
          </p:nvSpPr>
          <p:spPr>
            <a:xfrm>
              <a:off x="710392" y="218730"/>
              <a:ext cx="18411000" cy="656700"/>
            </a:xfrm>
            <a:prstGeom prst="rect">
              <a:avLst/>
            </a:prstGeom>
            <a:noFill/>
            <a:ln>
              <a:noFill/>
            </a:ln>
          </p:spPr>
          <p:txBody>
            <a:bodyPr anchorCtr="0" anchor="t" bIns="0" lIns="0" spcFirstLastPara="1" rIns="0" wrap="square" tIns="0">
              <a:spAutoFit/>
            </a:bodyPr>
            <a:lstStyle/>
            <a:p>
              <a:pPr indent="-213359" lvl="1" marL="426719" marR="0" rtl="0" algn="l">
                <a:lnSpc>
                  <a:spcPct val="120000"/>
                </a:lnSpc>
                <a:spcBef>
                  <a:spcPts val="0"/>
                </a:spcBef>
                <a:spcAft>
                  <a:spcPts val="0"/>
                </a:spcAft>
                <a:buClr>
                  <a:srgbClr val="000000"/>
                </a:buClr>
                <a:buSzPts val="3200"/>
                <a:buFont typeface="Arial"/>
                <a:buNone/>
              </a:pPr>
              <a:r>
                <a:t/>
              </a:r>
              <a:endParaRPr b="0" i="0" sz="3200" u="none" cap="none" strike="noStrike">
                <a:solidFill>
                  <a:srgbClr val="000000"/>
                </a:solidFill>
                <a:latin typeface="Arial"/>
                <a:ea typeface="Arial"/>
                <a:cs typeface="Arial"/>
                <a:sym typeface="Arial"/>
              </a:endParaRPr>
            </a:p>
          </p:txBody>
        </p:sp>
      </p:grpSp>
      <p:grpSp>
        <p:nvGrpSpPr>
          <p:cNvPr id="396" name="Google Shape;396;p14"/>
          <p:cNvGrpSpPr/>
          <p:nvPr/>
        </p:nvGrpSpPr>
        <p:grpSpPr>
          <a:xfrm>
            <a:off x="2328323" y="2673458"/>
            <a:ext cx="14162240" cy="6543623"/>
            <a:chOff x="0" y="0"/>
            <a:chExt cx="19590870" cy="8724830"/>
          </a:xfrm>
        </p:grpSpPr>
        <p:grpSp>
          <p:nvGrpSpPr>
            <p:cNvPr id="397" name="Google Shape;397;p14"/>
            <p:cNvGrpSpPr/>
            <p:nvPr/>
          </p:nvGrpSpPr>
          <p:grpSpPr>
            <a:xfrm>
              <a:off x="0" y="0"/>
              <a:ext cx="19590870" cy="8724830"/>
              <a:chOff x="0" y="0"/>
              <a:chExt cx="3869801" cy="1723423"/>
            </a:xfrm>
          </p:grpSpPr>
          <p:sp>
            <p:nvSpPr>
              <p:cNvPr id="398" name="Google Shape;398;p14"/>
              <p:cNvSpPr/>
              <p:nvPr/>
            </p:nvSpPr>
            <p:spPr>
              <a:xfrm>
                <a:off x="0" y="0"/>
                <a:ext cx="3869801" cy="1424601"/>
              </a:xfrm>
              <a:custGeom>
                <a:rect b="b" l="l" r="r" t="t"/>
                <a:pathLst>
                  <a:path extrusionOk="0" h="1424601" w="3869801">
                    <a:moveTo>
                      <a:pt x="0" y="0"/>
                    </a:moveTo>
                    <a:lnTo>
                      <a:pt x="3869801" y="0"/>
                    </a:lnTo>
                    <a:lnTo>
                      <a:pt x="3869801" y="1424601"/>
                    </a:lnTo>
                    <a:lnTo>
                      <a:pt x="0" y="1424601"/>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99" name="Google Shape;399;p14"/>
              <p:cNvSpPr txBox="1"/>
              <p:nvPr/>
            </p:nvSpPr>
            <p:spPr>
              <a:xfrm>
                <a:off x="48" y="184423"/>
                <a:ext cx="3869700" cy="1539000"/>
              </a:xfrm>
              <a:prstGeom prst="rect">
                <a:avLst/>
              </a:prstGeom>
              <a:noFill/>
              <a:ln>
                <a:noFill/>
              </a:ln>
            </p:spPr>
            <p:txBody>
              <a:bodyPr anchorCtr="0" anchor="ctr" bIns="50800" lIns="50800" spcFirstLastPara="1" rIns="50800" wrap="square" tIns="50800">
                <a:noAutofit/>
              </a:bodyPr>
              <a:lstStyle/>
              <a:p>
                <a:pPr indent="0" lvl="0" marL="0" marR="0" rtl="0" algn="ctr">
                  <a:lnSpc>
                    <a:spcPct val="224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400" name="Google Shape;400;p14"/>
            <p:cNvSpPr txBox="1"/>
            <p:nvPr/>
          </p:nvSpPr>
          <p:spPr>
            <a:xfrm>
              <a:off x="589922" y="406897"/>
              <a:ext cx="18411000" cy="8004000"/>
            </a:xfrm>
            <a:prstGeom prst="rect">
              <a:avLst/>
            </a:prstGeom>
            <a:noFill/>
            <a:ln>
              <a:noFill/>
            </a:ln>
          </p:spPr>
          <p:txBody>
            <a:bodyPr anchorCtr="0" anchor="t" bIns="0" lIns="0" spcFirstLastPara="1" rIns="0" wrap="square" tIns="0">
              <a:spAutoFit/>
            </a:bodyPr>
            <a:lstStyle/>
            <a:p>
              <a:pPr indent="-200659" lvl="1" marL="426719" marR="0" rtl="0" algn="l">
                <a:lnSpc>
                  <a:spcPct val="150000"/>
                </a:lnSpc>
                <a:spcBef>
                  <a:spcPts val="0"/>
                </a:spcBef>
                <a:spcAft>
                  <a:spcPts val="0"/>
                </a:spcAft>
                <a:buClr>
                  <a:srgbClr val="000000"/>
                </a:buClr>
                <a:buSzPts val="3000"/>
                <a:buFont typeface="Arial"/>
                <a:buChar char="•"/>
              </a:pPr>
              <a:r>
                <a:rPr b="0" i="0" lang="en-US" sz="3000" u="sng" cap="none" strike="noStrike">
                  <a:solidFill>
                    <a:srgbClr val="000000"/>
                  </a:solidFill>
                  <a:latin typeface="Arial"/>
                  <a:ea typeface="Arial"/>
                  <a:cs typeface="Arial"/>
                  <a:sym typeface="Arial"/>
                </a:rPr>
                <a:t>Model thoughtful technology and cell phone use around your child.  </a:t>
              </a:r>
              <a:endParaRPr b="0" i="0" sz="3000" u="none" cap="none" strike="noStrike">
                <a:solidFill>
                  <a:srgbClr val="000000"/>
                </a:solidFill>
                <a:latin typeface="Arial"/>
                <a:ea typeface="Arial"/>
                <a:cs typeface="Arial"/>
                <a:sym typeface="Arial"/>
              </a:endParaRPr>
            </a:p>
            <a:p>
              <a:pPr indent="-200659" lvl="1" marL="426719" marR="0" rtl="0" algn="l">
                <a:lnSpc>
                  <a:spcPct val="150000"/>
                </a:lnSpc>
                <a:spcBef>
                  <a:spcPts val="0"/>
                </a:spcBef>
                <a:spcAft>
                  <a:spcPts val="0"/>
                </a:spcAft>
                <a:buClr>
                  <a:srgbClr val="000000"/>
                </a:buClr>
                <a:buSzPts val="3000"/>
                <a:buFont typeface="Arial"/>
                <a:buChar char="•"/>
              </a:pPr>
              <a:r>
                <a:rPr b="0" i="0" lang="en-US" sz="3000" u="none" cap="none" strike="noStrike">
                  <a:solidFill>
                    <a:srgbClr val="000000"/>
                  </a:solidFill>
                  <a:latin typeface="Arial"/>
                  <a:ea typeface="Arial"/>
                  <a:cs typeface="Arial"/>
                  <a:sym typeface="Arial"/>
                </a:rPr>
                <a:t>Create clear, consistent expectations for technology use (e.g. one television episode on weeknights). </a:t>
              </a:r>
              <a:endParaRPr b="0" i="0" sz="3000" u="none" cap="none" strike="noStrike">
                <a:solidFill>
                  <a:srgbClr val="000000"/>
                </a:solidFill>
                <a:latin typeface="Arial"/>
                <a:ea typeface="Arial"/>
                <a:cs typeface="Arial"/>
                <a:sym typeface="Arial"/>
              </a:endParaRPr>
            </a:p>
            <a:p>
              <a:pPr indent="-200659" lvl="1" marL="426719" marR="0" rtl="0" algn="l">
                <a:lnSpc>
                  <a:spcPct val="150000"/>
                </a:lnSpc>
                <a:spcBef>
                  <a:spcPts val="0"/>
                </a:spcBef>
                <a:spcAft>
                  <a:spcPts val="0"/>
                </a:spcAft>
                <a:buClr>
                  <a:srgbClr val="000000"/>
                </a:buClr>
                <a:buSzPts val="3000"/>
                <a:buFont typeface="Arial"/>
                <a:buChar char="•"/>
              </a:pPr>
              <a:r>
                <a:rPr b="0" i="0" lang="en-US" sz="3000" u="none" cap="none" strike="noStrike">
                  <a:solidFill>
                    <a:srgbClr val="000000"/>
                  </a:solidFill>
                  <a:latin typeface="Arial"/>
                  <a:ea typeface="Arial"/>
                  <a:cs typeface="Arial"/>
                  <a:sym typeface="Arial"/>
                </a:rPr>
                <a:t>Monitor what your child is accessing on their devices. </a:t>
              </a:r>
              <a:endParaRPr b="0" i="0" sz="3000" u="none" cap="none" strike="noStrike">
                <a:solidFill>
                  <a:srgbClr val="000000"/>
                </a:solidFill>
                <a:latin typeface="Arial"/>
                <a:ea typeface="Arial"/>
                <a:cs typeface="Arial"/>
                <a:sym typeface="Arial"/>
              </a:endParaRPr>
            </a:p>
            <a:p>
              <a:pPr indent="-200659" lvl="1" marL="426719" marR="0" rtl="0" algn="l">
                <a:lnSpc>
                  <a:spcPct val="150000"/>
                </a:lnSpc>
                <a:spcBef>
                  <a:spcPts val="0"/>
                </a:spcBef>
                <a:spcAft>
                  <a:spcPts val="0"/>
                </a:spcAft>
                <a:buClr>
                  <a:srgbClr val="000000"/>
                </a:buClr>
                <a:buSzPts val="3000"/>
                <a:buFont typeface="Arial"/>
                <a:buChar char="•"/>
              </a:pPr>
              <a:r>
                <a:rPr b="0" i="0" lang="en-US" sz="3000" u="none" cap="none" strike="noStrike">
                  <a:solidFill>
                    <a:srgbClr val="000000"/>
                  </a:solidFill>
                  <a:latin typeface="Arial"/>
                  <a:ea typeface="Arial"/>
                  <a:cs typeface="Arial"/>
                  <a:sym typeface="Arial"/>
                </a:rPr>
                <a:t>Provide engaging in-person experiences for your child. </a:t>
              </a:r>
              <a:endParaRPr b="0" i="0" sz="3000" u="none" cap="none" strike="noStrike">
                <a:solidFill>
                  <a:srgbClr val="000000"/>
                </a:solidFill>
                <a:latin typeface="Arial"/>
                <a:ea typeface="Arial"/>
                <a:cs typeface="Arial"/>
                <a:sym typeface="Arial"/>
              </a:endParaRPr>
            </a:p>
            <a:p>
              <a:pPr indent="-200659" lvl="1" marL="426719" marR="0" rtl="0" algn="l">
                <a:lnSpc>
                  <a:spcPct val="150000"/>
                </a:lnSpc>
                <a:spcBef>
                  <a:spcPts val="0"/>
                </a:spcBef>
                <a:spcAft>
                  <a:spcPts val="0"/>
                </a:spcAft>
                <a:buClr>
                  <a:srgbClr val="000000"/>
                </a:buClr>
                <a:buSzPts val="3000"/>
                <a:buFont typeface="Arial"/>
                <a:buChar char="•"/>
              </a:pPr>
              <a:r>
                <a:rPr b="0" i="0" lang="en-US" sz="3000" u="none" cap="none" strike="noStrike">
                  <a:solidFill>
                    <a:srgbClr val="000000"/>
                  </a:solidFill>
                  <a:latin typeface="Arial"/>
                  <a:ea typeface="Arial"/>
                  <a:cs typeface="Arial"/>
                  <a:sym typeface="Arial"/>
                </a:rPr>
                <a:t>Remember that there is no one correct way to use technology. Do what works best for </a:t>
              </a:r>
              <a:r>
                <a:rPr b="0" i="0" lang="en-US" sz="3000" u="sng" cap="none" strike="noStrike">
                  <a:solidFill>
                    <a:srgbClr val="000000"/>
                  </a:solidFill>
                  <a:latin typeface="Arial"/>
                  <a:ea typeface="Arial"/>
                  <a:cs typeface="Arial"/>
                  <a:sym typeface="Arial"/>
                </a:rPr>
                <a:t>your</a:t>
              </a:r>
              <a:r>
                <a:rPr b="0" i="0" lang="en-US" sz="3000" u="none" cap="none" strike="noStrike">
                  <a:solidFill>
                    <a:srgbClr val="000000"/>
                  </a:solidFill>
                  <a:latin typeface="Arial"/>
                  <a:ea typeface="Arial"/>
                  <a:cs typeface="Arial"/>
                  <a:sym typeface="Arial"/>
                </a:rPr>
                <a:t> family.  </a:t>
              </a:r>
              <a:endParaRPr b="0" i="0" sz="3000" u="none" cap="none" strike="noStrike">
                <a:solidFill>
                  <a:srgbClr val="000000"/>
                </a:solidFill>
                <a:latin typeface="Arial"/>
                <a:ea typeface="Arial"/>
                <a:cs typeface="Arial"/>
                <a:sym typeface="Arial"/>
              </a:endParaRPr>
            </a:p>
            <a:p>
              <a:pPr indent="-213359" lvl="1" marL="426719" marR="0" rtl="0" algn="l">
                <a:lnSpc>
                  <a:spcPct val="150000"/>
                </a:lnSpc>
                <a:spcBef>
                  <a:spcPts val="0"/>
                </a:spcBef>
                <a:spcAft>
                  <a:spcPts val="0"/>
                </a:spcAft>
                <a:buClr>
                  <a:srgbClr val="000000"/>
                </a:buClr>
                <a:buSzPts val="3000"/>
                <a:buFont typeface="Arial"/>
                <a:buNone/>
              </a:pPr>
              <a:r>
                <a:t/>
              </a:r>
              <a:endParaRPr b="0" i="0" sz="3000" u="none" cap="none" strike="noStrike">
                <a:solidFill>
                  <a:srgbClr val="000000"/>
                </a:solidFill>
                <a:latin typeface="Arial"/>
                <a:ea typeface="Arial"/>
                <a:cs typeface="Arial"/>
                <a:sym typeface="Arial"/>
              </a:endParaRPr>
            </a:p>
            <a:p>
              <a:pPr indent="-213359" lvl="1" marL="426719" marR="0" rtl="0" algn="l">
                <a:lnSpc>
                  <a:spcPct val="150000"/>
                </a:lnSpc>
                <a:spcBef>
                  <a:spcPts val="0"/>
                </a:spcBef>
                <a:spcAft>
                  <a:spcPts val="0"/>
                </a:spcAft>
                <a:buClr>
                  <a:srgbClr val="000000"/>
                </a:buClr>
                <a:buSzPts val="3000"/>
                <a:buFont typeface="Arial"/>
                <a:buNone/>
              </a:pPr>
              <a:r>
                <a:t/>
              </a:r>
              <a:endParaRPr b="0" i="0" sz="3000" u="none" cap="none" strike="noStrike">
                <a:solidFill>
                  <a:srgbClr val="000000"/>
                </a:solidFill>
                <a:latin typeface="Arial"/>
                <a:ea typeface="Arial"/>
                <a:cs typeface="Arial"/>
                <a:sym typeface="Arial"/>
              </a:endParaRPr>
            </a:p>
          </p:txBody>
        </p:sp>
      </p:grpSp>
      <p:sp>
        <p:nvSpPr>
          <p:cNvPr id="401" name="Google Shape;401;p14"/>
          <p:cNvSpPr txBox="1"/>
          <p:nvPr/>
        </p:nvSpPr>
        <p:spPr>
          <a:xfrm>
            <a:off x="1949826" y="525875"/>
            <a:ext cx="16568100" cy="1027800"/>
          </a:xfrm>
          <a:prstGeom prst="rect">
            <a:avLst/>
          </a:prstGeom>
          <a:noFill/>
          <a:ln>
            <a:noFill/>
          </a:ln>
        </p:spPr>
        <p:txBody>
          <a:bodyPr anchorCtr="0" anchor="t" bIns="0" lIns="0" spcFirstLastPara="1" rIns="0" wrap="square" tIns="0">
            <a:spAutoFit/>
          </a:bodyPr>
          <a:lstStyle/>
          <a:p>
            <a:pPr indent="0" lvl="0" marL="0" marR="0" rtl="0" algn="l">
              <a:lnSpc>
                <a:spcPct val="120005"/>
              </a:lnSpc>
              <a:spcBef>
                <a:spcPts val="0"/>
              </a:spcBef>
              <a:spcAft>
                <a:spcPts val="0"/>
              </a:spcAft>
              <a:buClr>
                <a:srgbClr val="000000"/>
              </a:buClr>
              <a:buSzPts val="6678"/>
              <a:buFont typeface="Arial"/>
              <a:buNone/>
            </a:pPr>
            <a:r>
              <a:rPr b="1" i="0" lang="en-US" sz="6678" u="none" cap="none" strike="noStrike">
                <a:solidFill>
                  <a:srgbClr val="FFFFFF"/>
                </a:solidFill>
                <a:latin typeface="Arial"/>
                <a:ea typeface="Arial"/>
                <a:cs typeface="Arial"/>
                <a:sym typeface="Arial"/>
              </a:rPr>
              <a:t>Research-Backed Recommendations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5DE0E6"/>
            </a:gs>
            <a:gs pos="100000">
              <a:srgbClr val="004AAD"/>
            </a:gs>
          </a:gsLst>
          <a:path path="circle">
            <a:fillToRect b="50%" l="50%" r="50%" t="50%"/>
          </a:path>
          <a:tileRect/>
        </a:gradFill>
      </p:bgPr>
    </p:bg>
    <p:spTree>
      <p:nvGrpSpPr>
        <p:cNvPr id="409" name="Shape 409"/>
        <p:cNvGrpSpPr/>
        <p:nvPr/>
      </p:nvGrpSpPr>
      <p:grpSpPr>
        <a:xfrm>
          <a:off x="0" y="0"/>
          <a:ext cx="0" cy="0"/>
          <a:chOff x="0" y="0"/>
          <a:chExt cx="0" cy="0"/>
        </a:xfrm>
      </p:grpSpPr>
      <p:sp>
        <p:nvSpPr>
          <p:cNvPr id="410" name="Google Shape;410;p15"/>
          <p:cNvSpPr/>
          <p:nvPr/>
        </p:nvSpPr>
        <p:spPr>
          <a:xfrm>
            <a:off x="10881741" y="1076325"/>
            <a:ext cx="7406260" cy="8066458"/>
          </a:xfrm>
          <a:custGeom>
            <a:rect b="b" l="l" r="r" t="t"/>
            <a:pathLst>
              <a:path extrusionOk="0" h="8066458" w="9882337">
                <a:moveTo>
                  <a:pt x="0" y="0"/>
                </a:moveTo>
                <a:lnTo>
                  <a:pt x="9882338" y="0"/>
                </a:lnTo>
                <a:lnTo>
                  <a:pt x="9882338" y="8066458"/>
                </a:lnTo>
                <a:lnTo>
                  <a:pt x="0" y="8066458"/>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11" name="Google Shape;411;p15"/>
          <p:cNvSpPr/>
          <p:nvPr/>
        </p:nvSpPr>
        <p:spPr>
          <a:xfrm>
            <a:off x="0" y="1110271"/>
            <a:ext cx="9882337" cy="8066458"/>
          </a:xfrm>
          <a:custGeom>
            <a:rect b="b" l="l" r="r" t="t"/>
            <a:pathLst>
              <a:path extrusionOk="0" h="8066458" w="9882337">
                <a:moveTo>
                  <a:pt x="0" y="0"/>
                </a:moveTo>
                <a:lnTo>
                  <a:pt x="9882337" y="0"/>
                </a:lnTo>
                <a:lnTo>
                  <a:pt x="9882337" y="8066458"/>
                </a:lnTo>
                <a:lnTo>
                  <a:pt x="0" y="8066458"/>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12" name="Google Shape;412;p15"/>
          <p:cNvSpPr/>
          <p:nvPr/>
        </p:nvSpPr>
        <p:spPr>
          <a:xfrm>
            <a:off x="3223424" y="1028700"/>
            <a:ext cx="12310626" cy="8555885"/>
          </a:xfrm>
          <a:custGeom>
            <a:rect b="b" l="l" r="r" t="t"/>
            <a:pathLst>
              <a:path extrusionOk="0" h="8555885" w="12310626">
                <a:moveTo>
                  <a:pt x="0" y="0"/>
                </a:moveTo>
                <a:lnTo>
                  <a:pt x="12310626" y="0"/>
                </a:lnTo>
                <a:lnTo>
                  <a:pt x="12310626" y="8555885"/>
                </a:lnTo>
                <a:lnTo>
                  <a:pt x="0" y="8555885"/>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413" name="Google Shape;413;p15"/>
          <p:cNvGrpSpPr/>
          <p:nvPr/>
        </p:nvGrpSpPr>
        <p:grpSpPr>
          <a:xfrm>
            <a:off x="4678479" y="2773388"/>
            <a:ext cx="6203261" cy="4687698"/>
            <a:chOff x="0" y="-85725"/>
            <a:chExt cx="10124209" cy="7650692"/>
          </a:xfrm>
        </p:grpSpPr>
        <p:sp>
          <p:nvSpPr>
            <p:cNvPr id="414" name="Google Shape;414;p15"/>
            <p:cNvSpPr/>
            <p:nvPr/>
          </p:nvSpPr>
          <p:spPr>
            <a:xfrm>
              <a:off x="0" y="0"/>
              <a:ext cx="10124209" cy="7564967"/>
            </a:xfrm>
            <a:custGeom>
              <a:rect b="b" l="l" r="r" t="t"/>
              <a:pathLst>
                <a:path extrusionOk="0" h="7564967" w="10124209">
                  <a:moveTo>
                    <a:pt x="0" y="0"/>
                  </a:moveTo>
                  <a:lnTo>
                    <a:pt x="10124209" y="0"/>
                  </a:lnTo>
                  <a:lnTo>
                    <a:pt x="10124209" y="7564967"/>
                  </a:lnTo>
                  <a:lnTo>
                    <a:pt x="0" y="7564967"/>
                  </a:lnTo>
                  <a:close/>
                </a:path>
              </a:pathLst>
            </a:custGeom>
            <a:solidFill>
              <a:srgbClr val="000000">
                <a:alpha val="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15" name="Google Shape;415;p15"/>
            <p:cNvSpPr txBox="1"/>
            <p:nvPr/>
          </p:nvSpPr>
          <p:spPr>
            <a:xfrm>
              <a:off x="0" y="-85725"/>
              <a:ext cx="10124209" cy="7650692"/>
            </a:xfrm>
            <a:prstGeom prst="rect">
              <a:avLst/>
            </a:prstGeom>
            <a:noFill/>
            <a:ln>
              <a:noFill/>
            </a:ln>
          </p:spPr>
          <p:txBody>
            <a:bodyPr anchorCtr="0" anchor="ctr" bIns="0" lIns="0" spcFirstLastPara="1" rIns="0" wrap="square" tIns="0">
              <a:noAutofit/>
            </a:bodyPr>
            <a:lstStyle/>
            <a:p>
              <a:pPr indent="0" lvl="0" marL="0" marR="0" rtl="0" algn="ctr">
                <a:lnSpc>
                  <a:spcPct val="120000"/>
                </a:lnSpc>
                <a:spcBef>
                  <a:spcPts val="0"/>
                </a:spcBef>
                <a:spcAft>
                  <a:spcPts val="0"/>
                </a:spcAft>
                <a:buClr>
                  <a:srgbClr val="000000"/>
                </a:buClr>
                <a:buSzPts val="4300"/>
                <a:buFont typeface="Arial"/>
                <a:buNone/>
              </a:pPr>
              <a:r>
                <a:rPr b="1" i="0" lang="en-US" sz="4300" u="none" cap="none" strike="noStrike">
                  <a:solidFill>
                    <a:srgbClr val="000000"/>
                  </a:solidFill>
                  <a:latin typeface="Arial"/>
                  <a:ea typeface="Arial"/>
                  <a:cs typeface="Arial"/>
                  <a:sym typeface="Arial"/>
                </a:rPr>
                <a:t>Teaching students how to thoughtfully use screens NOW will affect their relationship with technology for the rest of their lives!</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5DE0E6"/>
            </a:gs>
            <a:gs pos="100000">
              <a:srgbClr val="004AAD"/>
            </a:gs>
          </a:gsLst>
          <a:path path="circle">
            <a:fillToRect b="50%" l="50%" r="50%" t="50%"/>
          </a:path>
          <a:tileRect/>
        </a:gradFill>
      </p:bgPr>
    </p:bg>
    <p:spTree>
      <p:nvGrpSpPr>
        <p:cNvPr id="423" name="Shape 423"/>
        <p:cNvGrpSpPr/>
        <p:nvPr/>
      </p:nvGrpSpPr>
      <p:grpSpPr>
        <a:xfrm>
          <a:off x="0" y="0"/>
          <a:ext cx="0" cy="0"/>
          <a:chOff x="0" y="0"/>
          <a:chExt cx="0" cy="0"/>
        </a:xfrm>
      </p:grpSpPr>
      <p:sp>
        <p:nvSpPr>
          <p:cNvPr id="424" name="Google Shape;424;p16"/>
          <p:cNvSpPr/>
          <p:nvPr/>
        </p:nvSpPr>
        <p:spPr>
          <a:xfrm>
            <a:off x="2145406" y="671005"/>
            <a:ext cx="12893679" cy="8944989"/>
          </a:xfrm>
          <a:custGeom>
            <a:rect b="b" l="l" r="r" t="t"/>
            <a:pathLst>
              <a:path extrusionOk="0" h="8944989" w="12893679">
                <a:moveTo>
                  <a:pt x="0" y="0"/>
                </a:moveTo>
                <a:lnTo>
                  <a:pt x="12893678" y="0"/>
                </a:lnTo>
                <a:lnTo>
                  <a:pt x="12893678" y="8944990"/>
                </a:lnTo>
                <a:lnTo>
                  <a:pt x="0" y="8944990"/>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425" name="Google Shape;425;p16"/>
          <p:cNvGrpSpPr/>
          <p:nvPr/>
        </p:nvGrpSpPr>
        <p:grpSpPr>
          <a:xfrm rot="165348">
            <a:off x="6930347" y="1948163"/>
            <a:ext cx="7498695" cy="2870402"/>
            <a:chOff x="0" y="-182303"/>
            <a:chExt cx="9998260" cy="3827203"/>
          </a:xfrm>
        </p:grpSpPr>
        <p:sp>
          <p:nvSpPr>
            <p:cNvPr id="426" name="Google Shape;426;p16"/>
            <p:cNvSpPr/>
            <p:nvPr/>
          </p:nvSpPr>
          <p:spPr>
            <a:xfrm>
              <a:off x="0" y="0"/>
              <a:ext cx="9575467" cy="3644900"/>
            </a:xfrm>
            <a:custGeom>
              <a:rect b="b" l="l" r="r" t="t"/>
              <a:pathLst>
                <a:path extrusionOk="0" h="3644900" w="9575467">
                  <a:moveTo>
                    <a:pt x="0" y="0"/>
                  </a:moveTo>
                  <a:lnTo>
                    <a:pt x="9575467" y="0"/>
                  </a:lnTo>
                  <a:lnTo>
                    <a:pt x="9575467" y="3644900"/>
                  </a:lnTo>
                  <a:lnTo>
                    <a:pt x="0" y="3644900"/>
                  </a:lnTo>
                  <a:close/>
                </a:path>
              </a:pathLst>
            </a:custGeom>
            <a:solidFill>
              <a:srgbClr val="000000">
                <a:alpha val="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27" name="Google Shape;427;p16"/>
            <p:cNvSpPr txBox="1"/>
            <p:nvPr/>
          </p:nvSpPr>
          <p:spPr>
            <a:xfrm>
              <a:off x="422860" y="-182303"/>
              <a:ext cx="9575400" cy="38067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8000"/>
                <a:buFont typeface="Arial"/>
                <a:buNone/>
              </a:pPr>
              <a:r>
                <a:rPr b="1" i="0" lang="en-US" sz="8000" u="none" cap="none" strike="noStrike">
                  <a:solidFill>
                    <a:srgbClr val="FFFFFF"/>
                  </a:solidFill>
                  <a:latin typeface="Arial"/>
                  <a:ea typeface="Arial"/>
                  <a:cs typeface="Arial"/>
                  <a:sym typeface="Arial"/>
                </a:rPr>
                <a:t>Connecting School to Home!</a:t>
              </a:r>
              <a:endParaRPr b="0" i="0" sz="1400" u="none" cap="none" strike="noStrike">
                <a:solidFill>
                  <a:srgbClr val="000000"/>
                </a:solidFill>
                <a:latin typeface="Arial"/>
                <a:ea typeface="Arial"/>
                <a:cs typeface="Arial"/>
                <a:sym typeface="Arial"/>
              </a:endParaRPr>
            </a:p>
          </p:txBody>
        </p:sp>
      </p:grpSp>
      <p:sp>
        <p:nvSpPr>
          <p:cNvPr id="428" name="Google Shape;428;p16"/>
          <p:cNvSpPr/>
          <p:nvPr/>
        </p:nvSpPr>
        <p:spPr>
          <a:xfrm rot="-1244130">
            <a:off x="1077768" y="1697286"/>
            <a:ext cx="4232563" cy="2825236"/>
          </a:xfrm>
          <a:custGeom>
            <a:rect b="b" l="l" r="r" t="t"/>
            <a:pathLst>
              <a:path extrusionOk="0" h="2825236" w="4232563">
                <a:moveTo>
                  <a:pt x="0" y="0"/>
                </a:moveTo>
                <a:lnTo>
                  <a:pt x="4232563" y="0"/>
                </a:lnTo>
                <a:lnTo>
                  <a:pt x="4232563" y="2825236"/>
                </a:lnTo>
                <a:lnTo>
                  <a:pt x="0" y="2825236"/>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29" name="Google Shape;429;p16"/>
          <p:cNvSpPr/>
          <p:nvPr/>
        </p:nvSpPr>
        <p:spPr>
          <a:xfrm rot="773840">
            <a:off x="14850588" y="4147809"/>
            <a:ext cx="3084291" cy="5189432"/>
          </a:xfrm>
          <a:custGeom>
            <a:rect b="b" l="l" r="r" t="t"/>
            <a:pathLst>
              <a:path extrusionOk="0" h="5189432" w="3084291">
                <a:moveTo>
                  <a:pt x="0" y="0"/>
                </a:moveTo>
                <a:lnTo>
                  <a:pt x="3084291" y="0"/>
                </a:lnTo>
                <a:lnTo>
                  <a:pt x="3084291" y="5189432"/>
                </a:lnTo>
                <a:lnTo>
                  <a:pt x="0" y="5189432"/>
                </a:lnTo>
                <a:lnTo>
                  <a:pt x="0" y="0"/>
                </a:lnTo>
                <a:close/>
              </a:path>
            </a:pathLst>
          </a:custGeom>
          <a:blipFill rotWithShape="1">
            <a:blip r:embed="rId5">
              <a:alphaModFix/>
            </a:blip>
            <a:stretch>
              <a:fillRect b="0" l="-29661" r="-118656"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g379b410f207_1_2"/>
          <p:cNvSpPr txBox="1"/>
          <p:nvPr/>
        </p:nvSpPr>
        <p:spPr>
          <a:xfrm>
            <a:off x="4190075" y="3613800"/>
            <a:ext cx="10553100" cy="3059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9938"/>
              <a:buFont typeface="Arial"/>
              <a:buNone/>
            </a:pPr>
            <a:r>
              <a:rPr b="1" i="0" lang="en-US" sz="9938" u="none" cap="none" strike="noStrike">
                <a:solidFill>
                  <a:srgbClr val="000000"/>
                </a:solidFill>
                <a:latin typeface="Arial"/>
                <a:ea typeface="Arial"/>
                <a:cs typeface="Arial"/>
                <a:sym typeface="Arial"/>
              </a:rPr>
              <a:t>Add Your School Logo Here</a:t>
            </a:r>
            <a:endParaRPr b="0" i="0" sz="100" u="none" cap="none" strike="noStrik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4587"/>
        </a:solidFill>
      </p:bgPr>
    </p:bg>
    <p:spTree>
      <p:nvGrpSpPr>
        <p:cNvPr id="433" name="Shape 433"/>
        <p:cNvGrpSpPr/>
        <p:nvPr/>
      </p:nvGrpSpPr>
      <p:grpSpPr>
        <a:xfrm>
          <a:off x="0" y="0"/>
          <a:ext cx="0" cy="0"/>
          <a:chOff x="0" y="0"/>
          <a:chExt cx="0" cy="0"/>
        </a:xfrm>
      </p:grpSpPr>
      <p:grpSp>
        <p:nvGrpSpPr>
          <p:cNvPr id="434" name="Google Shape;434;g37d3388dfbe_2_45"/>
          <p:cNvGrpSpPr/>
          <p:nvPr/>
        </p:nvGrpSpPr>
        <p:grpSpPr>
          <a:xfrm>
            <a:off x="1095853" y="3567922"/>
            <a:ext cx="4337690" cy="2244613"/>
            <a:chOff x="-7405947" y="-1798099"/>
            <a:chExt cx="5611500" cy="3465513"/>
          </a:xfrm>
        </p:grpSpPr>
        <p:sp>
          <p:nvSpPr>
            <p:cNvPr id="435" name="Google Shape;435;g37d3388dfbe_2_45"/>
            <p:cNvSpPr txBox="1"/>
            <p:nvPr/>
          </p:nvSpPr>
          <p:spPr>
            <a:xfrm>
              <a:off x="-7405947" y="-1798099"/>
              <a:ext cx="5611500" cy="712800"/>
            </a:xfrm>
            <a:prstGeom prst="rect">
              <a:avLst/>
            </a:prstGeom>
            <a:noFill/>
            <a:ln>
              <a:noFill/>
            </a:ln>
          </p:spPr>
          <p:txBody>
            <a:bodyPr anchorCtr="0" anchor="t" bIns="0" lIns="0" spcFirstLastPara="1" rIns="0" wrap="square" tIns="0">
              <a:spAutoFit/>
            </a:bodyPr>
            <a:lstStyle/>
            <a:p>
              <a:pPr indent="0" lvl="0" marL="0" marR="0" rtl="0" algn="ctr">
                <a:lnSpc>
                  <a:spcPct val="162000"/>
                </a:lnSpc>
                <a:spcBef>
                  <a:spcPts val="0"/>
                </a:spcBef>
                <a:spcAft>
                  <a:spcPts val="0"/>
                </a:spcAft>
                <a:buClr>
                  <a:srgbClr val="000000"/>
                </a:buClr>
                <a:buSzPts val="3000"/>
                <a:buFont typeface="Arial"/>
                <a:buNone/>
              </a:pPr>
              <a:r>
                <a:rPr b="1" i="0" lang="en-US" sz="3000" u="sng" cap="none" strike="noStrike">
                  <a:solidFill>
                    <a:schemeClr val="lt1"/>
                  </a:solidFill>
                  <a:latin typeface="Red Hat Display"/>
                  <a:ea typeface="Red Hat Display"/>
                  <a:cs typeface="Red Hat Display"/>
                  <a:sym typeface="Red Hat Display"/>
                </a:rPr>
                <a:t>Share Resources</a:t>
              </a:r>
              <a:endParaRPr b="1" i="0" sz="3000" u="sng" cap="none" strike="noStrike">
                <a:solidFill>
                  <a:schemeClr val="lt1"/>
                </a:solidFill>
                <a:latin typeface="Red Hat Display"/>
                <a:ea typeface="Red Hat Display"/>
                <a:cs typeface="Red Hat Display"/>
                <a:sym typeface="Red Hat Display"/>
              </a:endParaRPr>
            </a:p>
          </p:txBody>
        </p:sp>
        <p:sp>
          <p:nvSpPr>
            <p:cNvPr id="436" name="Google Shape;436;g37d3388dfbe_2_45"/>
            <p:cNvSpPr txBox="1"/>
            <p:nvPr/>
          </p:nvSpPr>
          <p:spPr>
            <a:xfrm>
              <a:off x="-7151989" y="-976486"/>
              <a:ext cx="5103600" cy="26439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Clr>
                  <a:srgbClr val="000000"/>
                </a:buClr>
                <a:buSzPts val="2500"/>
                <a:buFont typeface="Arial"/>
                <a:buNone/>
              </a:pPr>
              <a:r>
                <a:rPr b="0" i="0" lang="en-US" sz="2500" u="none" cap="none" strike="noStrike">
                  <a:solidFill>
                    <a:srgbClr val="F2F0F4"/>
                  </a:solidFill>
                  <a:latin typeface="DM Sans"/>
                  <a:ea typeface="DM Sans"/>
                  <a:cs typeface="DM Sans"/>
                  <a:sym typeface="DM Sans"/>
                </a:rPr>
                <a:t>We have many EdTech resources that can be used at home! Find them at:</a:t>
              </a:r>
              <a:endParaRPr b="0" i="0" sz="2500" u="none" cap="none" strike="noStrike">
                <a:solidFill>
                  <a:srgbClr val="000000"/>
                </a:solidFill>
                <a:latin typeface="DM Sans"/>
                <a:ea typeface="DM Sans"/>
                <a:cs typeface="DM Sans"/>
                <a:sym typeface="DM Sans"/>
              </a:endParaRPr>
            </a:p>
          </p:txBody>
        </p:sp>
      </p:grpSp>
      <p:grpSp>
        <p:nvGrpSpPr>
          <p:cNvPr id="437" name="Google Shape;437;g37d3388dfbe_2_45"/>
          <p:cNvGrpSpPr/>
          <p:nvPr/>
        </p:nvGrpSpPr>
        <p:grpSpPr>
          <a:xfrm>
            <a:off x="13041750" y="3503092"/>
            <a:ext cx="4850145" cy="2744675"/>
            <a:chOff x="-303882" y="-9806057"/>
            <a:chExt cx="6935713" cy="16347085"/>
          </a:xfrm>
        </p:grpSpPr>
        <p:sp>
          <p:nvSpPr>
            <p:cNvPr id="438" name="Google Shape;438;g37d3388dfbe_2_45"/>
            <p:cNvSpPr txBox="1"/>
            <p:nvPr/>
          </p:nvSpPr>
          <p:spPr>
            <a:xfrm flipH="1">
              <a:off x="-303869" y="-9806057"/>
              <a:ext cx="6935700" cy="2750400"/>
            </a:xfrm>
            <a:prstGeom prst="rect">
              <a:avLst/>
            </a:prstGeom>
            <a:noFill/>
            <a:ln>
              <a:noFill/>
            </a:ln>
          </p:spPr>
          <p:txBody>
            <a:bodyPr anchorCtr="0" anchor="t" bIns="0" lIns="0" spcFirstLastPara="1" rIns="0" wrap="square" tIns="0">
              <a:spAutoFit/>
            </a:bodyPr>
            <a:lstStyle/>
            <a:p>
              <a:pPr indent="0" lvl="0" marL="0" marR="0" rtl="0" algn="ctr">
                <a:lnSpc>
                  <a:spcPct val="162000"/>
                </a:lnSpc>
                <a:spcBef>
                  <a:spcPts val="0"/>
                </a:spcBef>
                <a:spcAft>
                  <a:spcPts val="0"/>
                </a:spcAft>
                <a:buClr>
                  <a:srgbClr val="000000"/>
                </a:buClr>
                <a:buSzPts val="3000"/>
                <a:buFont typeface="Arial"/>
                <a:buNone/>
              </a:pPr>
              <a:r>
                <a:rPr b="1" i="0" lang="en-US" sz="3000" u="sng" cap="none" strike="noStrike">
                  <a:solidFill>
                    <a:schemeClr val="lt1"/>
                  </a:solidFill>
                  <a:latin typeface="Red Hat Display"/>
                  <a:ea typeface="Red Hat Display"/>
                  <a:cs typeface="Red Hat Display"/>
                  <a:sym typeface="Red Hat Display"/>
                </a:rPr>
                <a:t>Ask Questions</a:t>
              </a:r>
              <a:endParaRPr b="1" i="0" sz="3000" u="sng" cap="none" strike="noStrike">
                <a:solidFill>
                  <a:schemeClr val="lt1"/>
                </a:solidFill>
                <a:latin typeface="Red Hat Display"/>
                <a:ea typeface="Red Hat Display"/>
                <a:cs typeface="Red Hat Display"/>
                <a:sym typeface="Red Hat Display"/>
              </a:endParaRPr>
            </a:p>
          </p:txBody>
        </p:sp>
        <p:sp>
          <p:nvSpPr>
            <p:cNvPr id="439" name="Google Shape;439;g37d3388dfbe_2_45"/>
            <p:cNvSpPr txBox="1"/>
            <p:nvPr/>
          </p:nvSpPr>
          <p:spPr>
            <a:xfrm>
              <a:off x="-303882" y="-6293572"/>
              <a:ext cx="6935700" cy="128346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Clr>
                  <a:srgbClr val="000000"/>
                </a:buClr>
                <a:buSzPts val="2500"/>
                <a:buFont typeface="Arial"/>
                <a:buNone/>
              </a:pPr>
              <a:r>
                <a:rPr b="0" i="0" lang="en-US" sz="2500" u="none" cap="none" strike="noStrike">
                  <a:solidFill>
                    <a:srgbClr val="F2F0F4"/>
                  </a:solidFill>
                  <a:latin typeface="DM Sans"/>
                  <a:ea typeface="DM Sans"/>
                  <a:cs typeface="DM Sans"/>
                  <a:sym typeface="DM Sans"/>
                </a:rPr>
                <a:t>Don’t be shy! Anyone on our staff would be happy to help answer any questions you have related to our use of screens in classrooms.</a:t>
              </a:r>
              <a:endParaRPr b="0" i="0" sz="2500" u="none" cap="none" strike="noStrike">
                <a:solidFill>
                  <a:srgbClr val="000000"/>
                </a:solidFill>
                <a:latin typeface="DM Sans"/>
                <a:ea typeface="DM Sans"/>
                <a:cs typeface="DM Sans"/>
                <a:sym typeface="DM Sans"/>
              </a:endParaRPr>
            </a:p>
          </p:txBody>
        </p:sp>
      </p:grpSp>
      <p:grpSp>
        <p:nvGrpSpPr>
          <p:cNvPr id="440" name="Google Shape;440;g37d3388dfbe_2_45"/>
          <p:cNvGrpSpPr/>
          <p:nvPr/>
        </p:nvGrpSpPr>
        <p:grpSpPr>
          <a:xfrm>
            <a:off x="246400" y="6260056"/>
            <a:ext cx="5750928" cy="837736"/>
            <a:chOff x="-559092" y="1041876"/>
            <a:chExt cx="5947800" cy="1794251"/>
          </a:xfrm>
        </p:grpSpPr>
        <p:sp>
          <p:nvSpPr>
            <p:cNvPr id="441" name="Google Shape;441;g37d3388dfbe_2_45"/>
            <p:cNvSpPr txBox="1"/>
            <p:nvPr/>
          </p:nvSpPr>
          <p:spPr>
            <a:xfrm>
              <a:off x="-559092" y="1041876"/>
              <a:ext cx="5947800" cy="989100"/>
            </a:xfrm>
            <a:prstGeom prst="rect">
              <a:avLst/>
            </a:prstGeom>
            <a:noFill/>
            <a:ln>
              <a:noFill/>
            </a:ln>
          </p:spPr>
          <p:txBody>
            <a:bodyPr anchorCtr="0" anchor="t" bIns="0" lIns="0" spcFirstLastPara="1" rIns="0" wrap="square" tIns="0">
              <a:spAutoFit/>
            </a:bodyPr>
            <a:lstStyle/>
            <a:p>
              <a:pPr indent="0" lvl="0" marL="0" marR="0" rtl="0" algn="ctr">
                <a:lnSpc>
                  <a:spcPct val="162000"/>
                </a:lnSpc>
                <a:spcBef>
                  <a:spcPts val="0"/>
                </a:spcBef>
                <a:spcAft>
                  <a:spcPts val="0"/>
                </a:spcAft>
                <a:buClr>
                  <a:srgbClr val="000000"/>
                </a:buClr>
                <a:buSzPts val="3000"/>
                <a:buFont typeface="Arial"/>
                <a:buNone/>
              </a:pPr>
              <a:r>
                <a:rPr b="1" i="0" lang="en-US" sz="3000" u="sng" cap="none" strike="noStrike">
                  <a:solidFill>
                    <a:schemeClr val="lt1"/>
                  </a:solidFill>
                  <a:latin typeface="Red Hat Display"/>
                  <a:ea typeface="Red Hat Display"/>
                  <a:cs typeface="Red Hat Display"/>
                  <a:sym typeface="Red Hat Display"/>
                </a:rPr>
                <a:t>Provide Meaningful Guidance</a:t>
              </a:r>
              <a:endParaRPr b="1" i="0" sz="3000" u="sng" cap="none" strike="noStrike">
                <a:solidFill>
                  <a:schemeClr val="lt1"/>
                </a:solidFill>
                <a:latin typeface="Red Hat Display"/>
                <a:ea typeface="Red Hat Display"/>
                <a:cs typeface="Red Hat Display"/>
                <a:sym typeface="Red Hat Display"/>
              </a:endParaRPr>
            </a:p>
          </p:txBody>
        </p:sp>
        <p:sp>
          <p:nvSpPr>
            <p:cNvPr id="442" name="Google Shape;442;g37d3388dfbe_2_45"/>
            <p:cNvSpPr txBox="1"/>
            <p:nvPr/>
          </p:nvSpPr>
          <p:spPr>
            <a:xfrm>
              <a:off x="10744" y="2012027"/>
              <a:ext cx="5103600" cy="824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2500"/>
                <a:buFont typeface="Arial"/>
                <a:buNone/>
              </a:pPr>
              <a:r>
                <a:t/>
              </a:r>
              <a:endParaRPr b="0" i="0" sz="2500" u="none" cap="none" strike="noStrike">
                <a:solidFill>
                  <a:srgbClr val="000000"/>
                </a:solidFill>
                <a:latin typeface="DM Sans"/>
                <a:ea typeface="DM Sans"/>
                <a:cs typeface="DM Sans"/>
                <a:sym typeface="DM Sans"/>
              </a:endParaRPr>
            </a:p>
          </p:txBody>
        </p:sp>
      </p:grpSp>
      <p:sp>
        <p:nvSpPr>
          <p:cNvPr id="443" name="Google Shape;443;g37d3388dfbe_2_45"/>
          <p:cNvSpPr txBox="1"/>
          <p:nvPr/>
        </p:nvSpPr>
        <p:spPr>
          <a:xfrm>
            <a:off x="4192938" y="400323"/>
            <a:ext cx="9902100" cy="1517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7200"/>
              <a:buFont typeface="Arial"/>
              <a:buNone/>
            </a:pPr>
            <a:r>
              <a:rPr b="1" i="0" lang="en-US" sz="7200" u="none" cap="none" strike="noStrike">
                <a:solidFill>
                  <a:schemeClr val="lt1"/>
                </a:solidFill>
                <a:latin typeface="Red Hat Display"/>
                <a:ea typeface="Red Hat Display"/>
                <a:cs typeface="Red Hat Display"/>
                <a:sym typeface="Red Hat Display"/>
              </a:rPr>
              <a:t>Collaborate with Us!</a:t>
            </a:r>
            <a:endParaRPr b="1" i="0" sz="7200" u="none" cap="none" strike="noStrike">
              <a:solidFill>
                <a:schemeClr val="lt1"/>
              </a:solidFill>
              <a:latin typeface="Red Hat Display"/>
              <a:ea typeface="Red Hat Display"/>
              <a:cs typeface="Red Hat Display"/>
              <a:sym typeface="Red Hat Display"/>
            </a:endParaRPr>
          </a:p>
        </p:txBody>
      </p:sp>
      <p:sp>
        <p:nvSpPr>
          <p:cNvPr id="444" name="Google Shape;444;g37d3388dfbe_2_45"/>
          <p:cNvSpPr/>
          <p:nvPr/>
        </p:nvSpPr>
        <p:spPr>
          <a:xfrm>
            <a:off x="5950457" y="5063150"/>
            <a:ext cx="6927300" cy="848400"/>
          </a:xfrm>
          <a:prstGeom prst="leftRightArrow">
            <a:avLst>
              <a:gd fmla="val 50000" name="adj1"/>
              <a:gd fmla="val 50000" name="adj2"/>
            </a:avLst>
          </a:prstGeom>
          <a:solidFill>
            <a:srgbClr val="FFDE59"/>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6"/>
              </a:solidFill>
              <a:latin typeface="DM Sans"/>
              <a:ea typeface="DM Sans"/>
              <a:cs typeface="DM Sans"/>
              <a:sym typeface="DM Sans"/>
            </a:endParaRPr>
          </a:p>
        </p:txBody>
      </p:sp>
      <p:sp>
        <p:nvSpPr>
          <p:cNvPr id="445" name="Google Shape;445;g37d3388dfbe_2_45"/>
          <p:cNvSpPr txBox="1"/>
          <p:nvPr/>
        </p:nvSpPr>
        <p:spPr>
          <a:xfrm>
            <a:off x="246399" y="2459450"/>
            <a:ext cx="6036600" cy="631200"/>
          </a:xfrm>
          <a:prstGeom prst="rect">
            <a:avLst/>
          </a:prstGeom>
          <a:noFill/>
          <a:ln>
            <a:noFill/>
          </a:ln>
        </p:spPr>
        <p:txBody>
          <a:bodyPr anchorCtr="0" anchor="t" bIns="0" lIns="0" spcFirstLastPara="1" rIns="0" wrap="square" tIns="0">
            <a:spAutoFit/>
          </a:bodyPr>
          <a:lstStyle/>
          <a:p>
            <a:pPr indent="0" lvl="0" marL="0" marR="0" rtl="0" algn="ctr">
              <a:lnSpc>
                <a:spcPct val="162000"/>
              </a:lnSpc>
              <a:spcBef>
                <a:spcPts val="0"/>
              </a:spcBef>
              <a:spcAft>
                <a:spcPts val="0"/>
              </a:spcAft>
              <a:buClr>
                <a:srgbClr val="000000"/>
              </a:buClr>
              <a:buSzPts val="3000"/>
              <a:buFont typeface="Arial"/>
              <a:buNone/>
            </a:pPr>
            <a:r>
              <a:rPr b="1" i="0" lang="en-US" sz="4100" u="sng" cap="none" strike="noStrike">
                <a:solidFill>
                  <a:schemeClr val="lt1"/>
                </a:solidFill>
                <a:latin typeface="Red Hat Display"/>
                <a:ea typeface="Red Hat Display"/>
                <a:cs typeface="Red Hat Display"/>
                <a:sym typeface="Red Hat Display"/>
              </a:rPr>
              <a:t>_________    </a:t>
            </a:r>
            <a:r>
              <a:rPr b="1" i="0" lang="en-US" sz="4100" u="none" cap="none" strike="noStrike">
                <a:solidFill>
                  <a:schemeClr val="lt1"/>
                </a:solidFill>
                <a:latin typeface="Red Hat Display"/>
                <a:ea typeface="Red Hat Display"/>
                <a:cs typeface="Red Hat Display"/>
                <a:sym typeface="Red Hat Display"/>
              </a:rPr>
              <a:t>School Can</a:t>
            </a:r>
            <a:endParaRPr b="1" i="0" sz="4100" u="none" cap="none" strike="noStrike">
              <a:solidFill>
                <a:schemeClr val="lt1"/>
              </a:solidFill>
              <a:latin typeface="Red Hat Display"/>
              <a:ea typeface="Red Hat Display"/>
              <a:cs typeface="Red Hat Display"/>
              <a:sym typeface="Red Hat Display"/>
            </a:endParaRPr>
          </a:p>
        </p:txBody>
      </p:sp>
      <p:sp>
        <p:nvSpPr>
          <p:cNvPr id="446" name="Google Shape;446;g37d3388dfbe_2_45"/>
          <p:cNvSpPr txBox="1"/>
          <p:nvPr/>
        </p:nvSpPr>
        <p:spPr>
          <a:xfrm>
            <a:off x="13434803" y="2545900"/>
            <a:ext cx="4337700" cy="631200"/>
          </a:xfrm>
          <a:prstGeom prst="rect">
            <a:avLst/>
          </a:prstGeom>
          <a:noFill/>
          <a:ln>
            <a:noFill/>
          </a:ln>
        </p:spPr>
        <p:txBody>
          <a:bodyPr anchorCtr="0" anchor="t" bIns="0" lIns="0" spcFirstLastPara="1" rIns="0" wrap="square" tIns="0">
            <a:spAutoFit/>
          </a:bodyPr>
          <a:lstStyle/>
          <a:p>
            <a:pPr indent="0" lvl="0" marL="0" marR="0" rtl="0" algn="ctr">
              <a:lnSpc>
                <a:spcPct val="162000"/>
              </a:lnSpc>
              <a:spcBef>
                <a:spcPts val="0"/>
              </a:spcBef>
              <a:spcAft>
                <a:spcPts val="0"/>
              </a:spcAft>
              <a:buClr>
                <a:srgbClr val="000000"/>
              </a:buClr>
              <a:buSzPts val="3000"/>
              <a:buFont typeface="Arial"/>
              <a:buNone/>
            </a:pPr>
            <a:r>
              <a:rPr b="1" i="0" lang="en-US" sz="4100" u="none" cap="none" strike="noStrike">
                <a:solidFill>
                  <a:schemeClr val="lt1"/>
                </a:solidFill>
                <a:latin typeface="Red Hat Display"/>
                <a:ea typeface="Red Hat Display"/>
                <a:cs typeface="Red Hat Display"/>
                <a:sym typeface="Red Hat Display"/>
              </a:rPr>
              <a:t>Your Family Can</a:t>
            </a:r>
            <a:endParaRPr b="1" i="0" sz="4100" u="none" cap="none" strike="noStrike">
              <a:solidFill>
                <a:schemeClr val="lt1"/>
              </a:solidFill>
              <a:latin typeface="Red Hat Display"/>
              <a:ea typeface="Red Hat Display"/>
              <a:cs typeface="Red Hat Display"/>
              <a:sym typeface="Red Hat Display"/>
            </a:endParaRPr>
          </a:p>
        </p:txBody>
      </p:sp>
      <p:grpSp>
        <p:nvGrpSpPr>
          <p:cNvPr id="447" name="Google Shape;447;g37d3388dfbe_2_45"/>
          <p:cNvGrpSpPr/>
          <p:nvPr/>
        </p:nvGrpSpPr>
        <p:grpSpPr>
          <a:xfrm>
            <a:off x="12299225" y="6620911"/>
            <a:ext cx="5807766" cy="616529"/>
            <a:chOff x="10743" y="1449457"/>
            <a:chExt cx="5173495" cy="1496794"/>
          </a:xfrm>
        </p:grpSpPr>
        <p:sp>
          <p:nvSpPr>
            <p:cNvPr id="448" name="Google Shape;448;g37d3388dfbe_2_45"/>
            <p:cNvSpPr txBox="1"/>
            <p:nvPr/>
          </p:nvSpPr>
          <p:spPr>
            <a:xfrm>
              <a:off x="480538" y="1449457"/>
              <a:ext cx="4703700" cy="1121100"/>
            </a:xfrm>
            <a:prstGeom prst="rect">
              <a:avLst/>
            </a:prstGeom>
            <a:noFill/>
            <a:ln>
              <a:noFill/>
            </a:ln>
          </p:spPr>
          <p:txBody>
            <a:bodyPr anchorCtr="0" anchor="t" bIns="0" lIns="0" spcFirstLastPara="1" rIns="0" wrap="square" tIns="0">
              <a:spAutoFit/>
            </a:bodyPr>
            <a:lstStyle/>
            <a:p>
              <a:pPr indent="0" lvl="0" marL="0" marR="0" rtl="0" algn="ctr">
                <a:lnSpc>
                  <a:spcPct val="162000"/>
                </a:lnSpc>
                <a:spcBef>
                  <a:spcPts val="0"/>
                </a:spcBef>
                <a:spcAft>
                  <a:spcPts val="0"/>
                </a:spcAft>
                <a:buClr>
                  <a:srgbClr val="000000"/>
                </a:buClr>
                <a:buSzPts val="3000"/>
                <a:buFont typeface="Arial"/>
                <a:buNone/>
              </a:pPr>
              <a:r>
                <a:rPr b="1" i="0" lang="en-US" sz="3000" u="sng" cap="none" strike="noStrike">
                  <a:solidFill>
                    <a:schemeClr val="lt1"/>
                  </a:solidFill>
                  <a:latin typeface="Red Hat Display"/>
                  <a:ea typeface="Red Hat Display"/>
                  <a:cs typeface="Red Hat Display"/>
                  <a:sym typeface="Red Hat Display"/>
                </a:rPr>
                <a:t>Share Personal Expectations</a:t>
              </a:r>
              <a:endParaRPr b="1" i="0" sz="3000" u="sng" cap="none" strike="noStrike">
                <a:solidFill>
                  <a:schemeClr val="lt1"/>
                </a:solidFill>
                <a:latin typeface="Red Hat Display"/>
                <a:ea typeface="Red Hat Display"/>
                <a:cs typeface="Red Hat Display"/>
                <a:sym typeface="Red Hat Display"/>
              </a:endParaRPr>
            </a:p>
          </p:txBody>
        </p:sp>
        <p:sp>
          <p:nvSpPr>
            <p:cNvPr id="449" name="Google Shape;449;g37d3388dfbe_2_45"/>
            <p:cNvSpPr txBox="1"/>
            <p:nvPr/>
          </p:nvSpPr>
          <p:spPr>
            <a:xfrm>
              <a:off x="10743" y="2012051"/>
              <a:ext cx="5103600" cy="9342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Clr>
                  <a:srgbClr val="000000"/>
                </a:buClr>
                <a:buSzPts val="2500"/>
                <a:buFont typeface="Arial"/>
                <a:buNone/>
              </a:pPr>
              <a:r>
                <a:t/>
              </a:r>
              <a:endParaRPr b="0" i="0" sz="2500" u="none" cap="none" strike="noStrike">
                <a:solidFill>
                  <a:srgbClr val="000000"/>
                </a:solidFill>
                <a:latin typeface="DM Sans"/>
                <a:ea typeface="DM Sans"/>
                <a:cs typeface="DM Sans"/>
                <a:sym typeface="DM Sans"/>
              </a:endParaRPr>
            </a:p>
          </p:txBody>
        </p:sp>
      </p:grpSp>
      <p:sp>
        <p:nvSpPr>
          <p:cNvPr id="450" name="Google Shape;450;g37d3388dfbe_2_45"/>
          <p:cNvSpPr txBox="1"/>
          <p:nvPr/>
        </p:nvSpPr>
        <p:spPr>
          <a:xfrm>
            <a:off x="720400" y="6837255"/>
            <a:ext cx="5088600" cy="26076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chemeClr val="dk1"/>
              </a:buClr>
              <a:buSzPts val="2500"/>
              <a:buFont typeface="Arial"/>
              <a:buNone/>
            </a:pPr>
            <a:r>
              <a:rPr b="0" i="0" lang="en-US" sz="2500" u="none" cap="none" strike="noStrike">
                <a:solidFill>
                  <a:srgbClr val="F2F0F4"/>
                </a:solidFill>
                <a:latin typeface="DM Sans"/>
                <a:ea typeface="DM Sans"/>
                <a:cs typeface="DM Sans"/>
                <a:sym typeface="DM Sans"/>
              </a:rPr>
              <a:t>Your child’s teacher is an expert on education and child development! They are able to provide thoughtful, personalized recommendations on technology and education.</a:t>
            </a:r>
            <a:endParaRPr b="0" i="0" sz="2500" u="none" cap="none" strike="noStrike">
              <a:solidFill>
                <a:schemeClr val="dk1"/>
              </a:solidFill>
              <a:latin typeface="DM Sans"/>
              <a:ea typeface="DM Sans"/>
              <a:cs typeface="DM Sans"/>
              <a:sym typeface="DM Sans"/>
            </a:endParaRPr>
          </a:p>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rgbClr val="071438"/>
              </a:solidFill>
              <a:latin typeface="DM Sans"/>
              <a:ea typeface="DM Sans"/>
              <a:cs typeface="DM Sans"/>
              <a:sym typeface="DM Sans"/>
            </a:endParaRPr>
          </a:p>
        </p:txBody>
      </p:sp>
      <p:sp>
        <p:nvSpPr>
          <p:cNvPr id="451" name="Google Shape;451;g37d3388dfbe_2_45"/>
          <p:cNvSpPr txBox="1"/>
          <p:nvPr/>
        </p:nvSpPr>
        <p:spPr>
          <a:xfrm>
            <a:off x="13041750" y="7135671"/>
            <a:ext cx="4850100" cy="24822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2500"/>
              <a:buFont typeface="Arial"/>
              <a:buNone/>
            </a:pPr>
            <a:r>
              <a:rPr b="0" i="0" lang="en-US" sz="2500" u="none" cap="none" strike="noStrike">
                <a:solidFill>
                  <a:srgbClr val="F2F0F4"/>
                </a:solidFill>
                <a:latin typeface="DM Sans"/>
                <a:ea typeface="DM Sans"/>
                <a:cs typeface="DM Sans"/>
                <a:sym typeface="DM Sans"/>
              </a:rPr>
              <a:t>You are the expert on YOUR FAMILY! What are your family’s technology goals?  How do you want to balance screen use and school expectations? We want to know!</a:t>
            </a:r>
            <a:endParaRPr b="0" i="0" sz="2500" u="none" cap="none" strike="noStrike">
              <a:solidFill>
                <a:schemeClr val="dk1"/>
              </a:solidFill>
              <a:latin typeface="DM Sans"/>
              <a:ea typeface="DM Sans"/>
              <a:cs typeface="DM Sans"/>
              <a:sym typeface="DM Sans"/>
            </a:endParaRPr>
          </a:p>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rgbClr val="071438"/>
              </a:solidFill>
              <a:latin typeface="DM Sans"/>
              <a:ea typeface="DM Sans"/>
              <a:cs typeface="DM Sans"/>
              <a:sym typeface="DM Sans"/>
            </a:endParaRPr>
          </a:p>
        </p:txBody>
      </p:sp>
      <p:sp>
        <p:nvSpPr>
          <p:cNvPr id="452" name="Google Shape;452;g37d3388dfbe_2_45"/>
          <p:cNvSpPr/>
          <p:nvPr/>
        </p:nvSpPr>
        <p:spPr>
          <a:xfrm>
            <a:off x="2998818" y="1753734"/>
            <a:ext cx="12290363" cy="466155"/>
          </a:xfrm>
          <a:custGeom>
            <a:rect b="b" l="l" r="r" t="t"/>
            <a:pathLst>
              <a:path extrusionOk="0" h="466155" w="12290363">
                <a:moveTo>
                  <a:pt x="0" y="0"/>
                </a:moveTo>
                <a:lnTo>
                  <a:pt x="12290364" y="0"/>
                </a:lnTo>
                <a:lnTo>
                  <a:pt x="12290364" y="466155"/>
                </a:lnTo>
                <a:lnTo>
                  <a:pt x="0" y="466155"/>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5DE0E6"/>
            </a:gs>
            <a:gs pos="100000">
              <a:srgbClr val="004AAD"/>
            </a:gs>
          </a:gsLst>
          <a:path path="circle">
            <a:fillToRect b="50%" l="50%" r="50%" t="50%"/>
          </a:path>
          <a:tileRect/>
        </a:gradFill>
      </p:bgPr>
    </p:bg>
    <p:spTree>
      <p:nvGrpSpPr>
        <p:cNvPr id="460" name="Shape 460"/>
        <p:cNvGrpSpPr/>
        <p:nvPr/>
      </p:nvGrpSpPr>
      <p:grpSpPr>
        <a:xfrm>
          <a:off x="0" y="0"/>
          <a:ext cx="0" cy="0"/>
          <a:chOff x="0" y="0"/>
          <a:chExt cx="0" cy="0"/>
        </a:xfrm>
      </p:grpSpPr>
      <p:grpSp>
        <p:nvGrpSpPr>
          <p:cNvPr id="461" name="Google Shape;461;p18"/>
          <p:cNvGrpSpPr/>
          <p:nvPr/>
        </p:nvGrpSpPr>
        <p:grpSpPr>
          <a:xfrm>
            <a:off x="1376547" y="1164812"/>
            <a:ext cx="15483324" cy="9122189"/>
            <a:chOff x="0" y="-1001682"/>
            <a:chExt cx="20644431" cy="13473161"/>
          </a:xfrm>
        </p:grpSpPr>
        <p:grpSp>
          <p:nvGrpSpPr>
            <p:cNvPr id="462" name="Google Shape;462;p18"/>
            <p:cNvGrpSpPr/>
            <p:nvPr/>
          </p:nvGrpSpPr>
          <p:grpSpPr>
            <a:xfrm>
              <a:off x="0" y="-1001682"/>
              <a:ext cx="20644431" cy="13473161"/>
              <a:chOff x="0" y="-114300"/>
              <a:chExt cx="2355696" cy="1537396"/>
            </a:xfrm>
          </p:grpSpPr>
          <p:sp>
            <p:nvSpPr>
              <p:cNvPr id="463" name="Google Shape;463;p18"/>
              <p:cNvSpPr/>
              <p:nvPr/>
            </p:nvSpPr>
            <p:spPr>
              <a:xfrm>
                <a:off x="0" y="0"/>
                <a:ext cx="2355696" cy="1423096"/>
              </a:xfrm>
              <a:custGeom>
                <a:rect b="b" l="l" r="r" t="t"/>
                <a:pathLst>
                  <a:path extrusionOk="0" h="1423096" w="2355696">
                    <a:moveTo>
                      <a:pt x="0" y="0"/>
                    </a:moveTo>
                    <a:lnTo>
                      <a:pt x="2355696" y="0"/>
                    </a:lnTo>
                    <a:lnTo>
                      <a:pt x="2355696" y="1423096"/>
                    </a:lnTo>
                    <a:lnTo>
                      <a:pt x="0" y="1423096"/>
                    </a:lnTo>
                    <a:close/>
                  </a:path>
                </a:pathLst>
              </a:custGeom>
              <a:solidFill>
                <a:srgbClr val="0CC0D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64" name="Google Shape;464;p18"/>
              <p:cNvSpPr txBox="1"/>
              <p:nvPr/>
            </p:nvSpPr>
            <p:spPr>
              <a:xfrm>
                <a:off x="0" y="-114300"/>
                <a:ext cx="2355696" cy="1537396"/>
              </a:xfrm>
              <a:prstGeom prst="rect">
                <a:avLst/>
              </a:prstGeom>
              <a:noFill/>
              <a:ln>
                <a:noFill/>
              </a:ln>
            </p:spPr>
            <p:txBody>
              <a:bodyPr anchorCtr="0" anchor="ctr" bIns="50800" lIns="50800" spcFirstLastPara="1" rIns="50800" wrap="square" tIns="50800">
                <a:noAutofit/>
              </a:bodyPr>
              <a:lstStyle/>
              <a:p>
                <a:pPr indent="0" lvl="0" marL="0" marR="0" rtl="0" algn="ctr">
                  <a:lnSpc>
                    <a:spcPct val="223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465" name="Google Shape;465;p18"/>
            <p:cNvSpPr txBox="1"/>
            <p:nvPr/>
          </p:nvSpPr>
          <p:spPr>
            <a:xfrm>
              <a:off x="748596" y="388244"/>
              <a:ext cx="19401263" cy="1527133"/>
            </a:xfrm>
            <a:prstGeom prst="rect">
              <a:avLst/>
            </a:prstGeom>
            <a:noFill/>
            <a:ln>
              <a:noFill/>
            </a:ln>
          </p:spPr>
          <p:txBody>
            <a:bodyPr anchorCtr="0" anchor="t" bIns="0" lIns="0" spcFirstLastPara="1" rIns="0" wrap="square" tIns="0">
              <a:spAutoFit/>
            </a:bodyPr>
            <a:lstStyle/>
            <a:p>
              <a:pPr indent="-483687" lvl="1" marL="1195974" marR="0" rtl="0" algn="l">
                <a:lnSpc>
                  <a:spcPct val="553944"/>
                </a:lnSpc>
                <a:spcBef>
                  <a:spcPts val="0"/>
                </a:spcBef>
                <a:spcAft>
                  <a:spcPts val="0"/>
                </a:spcAft>
                <a:buClr>
                  <a:schemeClr val="dk1"/>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466" name="Google Shape;466;p18"/>
          <p:cNvGrpSpPr/>
          <p:nvPr/>
        </p:nvGrpSpPr>
        <p:grpSpPr>
          <a:xfrm>
            <a:off x="1771793" y="1972776"/>
            <a:ext cx="14693152" cy="8314224"/>
            <a:chOff x="0" y="-578644"/>
            <a:chExt cx="19590870" cy="13899389"/>
          </a:xfrm>
        </p:grpSpPr>
        <p:grpSp>
          <p:nvGrpSpPr>
            <p:cNvPr id="467" name="Google Shape;467;p18"/>
            <p:cNvGrpSpPr/>
            <p:nvPr/>
          </p:nvGrpSpPr>
          <p:grpSpPr>
            <a:xfrm>
              <a:off x="0" y="-578644"/>
              <a:ext cx="19590870" cy="13899389"/>
              <a:chOff x="0" y="-114300"/>
              <a:chExt cx="3869801" cy="2745558"/>
            </a:xfrm>
          </p:grpSpPr>
          <p:sp>
            <p:nvSpPr>
              <p:cNvPr id="468" name="Google Shape;468;p18"/>
              <p:cNvSpPr/>
              <p:nvPr/>
            </p:nvSpPr>
            <p:spPr>
              <a:xfrm>
                <a:off x="0" y="0"/>
                <a:ext cx="3869801" cy="2631258"/>
              </a:xfrm>
              <a:custGeom>
                <a:rect b="b" l="l" r="r" t="t"/>
                <a:pathLst>
                  <a:path extrusionOk="0" h="2631258" w="3869801">
                    <a:moveTo>
                      <a:pt x="0" y="0"/>
                    </a:moveTo>
                    <a:lnTo>
                      <a:pt x="3869801" y="0"/>
                    </a:lnTo>
                    <a:lnTo>
                      <a:pt x="3869801" y="2631258"/>
                    </a:lnTo>
                    <a:lnTo>
                      <a:pt x="0" y="2631258"/>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69" name="Google Shape;469;p18"/>
              <p:cNvSpPr txBox="1"/>
              <p:nvPr/>
            </p:nvSpPr>
            <p:spPr>
              <a:xfrm>
                <a:off x="0" y="-114300"/>
                <a:ext cx="3869801" cy="2745558"/>
              </a:xfrm>
              <a:prstGeom prst="rect">
                <a:avLst/>
              </a:prstGeom>
              <a:noFill/>
              <a:ln>
                <a:noFill/>
              </a:ln>
            </p:spPr>
            <p:txBody>
              <a:bodyPr anchorCtr="0" anchor="ctr" bIns="50800" lIns="50800" spcFirstLastPara="1" rIns="50800" wrap="square" tIns="50800">
                <a:noAutofit/>
              </a:bodyPr>
              <a:lstStyle/>
              <a:p>
                <a:pPr indent="0" lvl="0" marL="0" marR="0" rtl="0" algn="ctr">
                  <a:lnSpc>
                    <a:spcPct val="224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470" name="Google Shape;470;p18"/>
            <p:cNvSpPr txBox="1"/>
            <p:nvPr/>
          </p:nvSpPr>
          <p:spPr>
            <a:xfrm>
              <a:off x="710392" y="600876"/>
              <a:ext cx="18411000" cy="12680400"/>
            </a:xfrm>
            <a:prstGeom prst="rect">
              <a:avLst/>
            </a:prstGeom>
            <a:noFill/>
            <a:ln>
              <a:noFill/>
            </a:ln>
          </p:spPr>
          <p:txBody>
            <a:bodyPr anchorCtr="0" anchor="t" bIns="0" lIns="0" spcFirstLastPara="1" rIns="0" wrap="square" tIns="0">
              <a:spAutoFit/>
            </a:bodyPr>
            <a:lstStyle/>
            <a:p>
              <a:pPr indent="-345439" lvl="1" marL="690881" marR="0" rtl="0" algn="l">
                <a:lnSpc>
                  <a:spcPct val="180000"/>
                </a:lnSpc>
                <a:spcBef>
                  <a:spcPts val="0"/>
                </a:spcBef>
                <a:spcAft>
                  <a:spcPts val="0"/>
                </a:spcAft>
                <a:buClr>
                  <a:srgbClr val="000000"/>
                </a:buClr>
                <a:buSzPts val="3200"/>
                <a:buFont typeface="Arial"/>
                <a:buAutoNum type="arabicPeriod"/>
              </a:pPr>
              <a:r>
                <a:rPr b="0" i="0" lang="en-US" sz="3200" u="none" cap="none" strike="noStrike">
                  <a:solidFill>
                    <a:srgbClr val="000000"/>
                  </a:solidFill>
                  <a:latin typeface="Arial"/>
                  <a:ea typeface="Arial"/>
                  <a:cs typeface="Arial"/>
                  <a:sym typeface="Arial"/>
                </a:rPr>
                <a:t> Outdoor Activity Guide to Local Public Parks</a:t>
              </a:r>
              <a:endParaRPr b="0" i="0" sz="1400" u="none" cap="none" strike="noStrike">
                <a:solidFill>
                  <a:srgbClr val="000000"/>
                </a:solidFill>
                <a:latin typeface="Arial"/>
                <a:ea typeface="Arial"/>
                <a:cs typeface="Arial"/>
                <a:sym typeface="Arial"/>
              </a:endParaRPr>
            </a:p>
            <a:p>
              <a:pPr indent="-345439" lvl="1" marL="690881" marR="0" rtl="0" algn="l">
                <a:lnSpc>
                  <a:spcPct val="180000"/>
                </a:lnSpc>
                <a:spcBef>
                  <a:spcPts val="0"/>
                </a:spcBef>
                <a:spcAft>
                  <a:spcPts val="0"/>
                </a:spcAft>
                <a:buClr>
                  <a:srgbClr val="000000"/>
                </a:buClr>
                <a:buSzPts val="3200"/>
                <a:buFont typeface="Arial"/>
                <a:buAutoNum type="arabicPeriod"/>
              </a:pPr>
              <a:r>
                <a:rPr b="0" i="0" lang="en-US" sz="3200" u="none" cap="none" strike="noStrike">
                  <a:solidFill>
                    <a:srgbClr val="000000"/>
                  </a:solidFill>
                  <a:latin typeface="Arial"/>
                  <a:ea typeface="Arial"/>
                  <a:cs typeface="Arial"/>
                  <a:sym typeface="Arial"/>
                </a:rPr>
                <a:t>AI and Accessibility | CoSN</a:t>
              </a:r>
              <a:endParaRPr b="0" i="0" sz="1400" u="none" cap="none" strike="noStrike">
                <a:solidFill>
                  <a:srgbClr val="000000"/>
                </a:solidFill>
                <a:latin typeface="Arial"/>
                <a:ea typeface="Arial"/>
                <a:cs typeface="Arial"/>
                <a:sym typeface="Arial"/>
              </a:endParaRPr>
            </a:p>
            <a:p>
              <a:pPr indent="-345439" lvl="1" marL="690881" marR="0" rtl="0" algn="l">
                <a:lnSpc>
                  <a:spcPct val="180000"/>
                </a:lnSpc>
                <a:spcBef>
                  <a:spcPts val="0"/>
                </a:spcBef>
                <a:spcAft>
                  <a:spcPts val="0"/>
                </a:spcAft>
                <a:buClr>
                  <a:srgbClr val="000000"/>
                </a:buClr>
                <a:buSzPts val="3200"/>
                <a:buFont typeface="Arial"/>
                <a:buAutoNum type="arabicPeriod"/>
              </a:pPr>
              <a:r>
                <a:rPr b="0" i="0" lang="en-US" sz="3200" u="none" cap="none" strike="noStrike">
                  <a:solidFill>
                    <a:srgbClr val="000000"/>
                  </a:solidFill>
                  <a:latin typeface="Arial"/>
                  <a:ea typeface="Arial"/>
                  <a:cs typeface="Arial"/>
                  <a:sym typeface="Arial"/>
                </a:rPr>
                <a:t>Screen Time Guide | Common Sense Media</a:t>
              </a:r>
              <a:endParaRPr b="0" i="0" sz="1400" u="none" cap="none" strike="noStrike">
                <a:solidFill>
                  <a:srgbClr val="000000"/>
                </a:solidFill>
                <a:latin typeface="Arial"/>
                <a:ea typeface="Arial"/>
                <a:cs typeface="Arial"/>
                <a:sym typeface="Arial"/>
              </a:endParaRPr>
            </a:p>
            <a:p>
              <a:pPr indent="-345439" lvl="1" marL="690881" marR="0" rtl="0" algn="l">
                <a:lnSpc>
                  <a:spcPct val="180000"/>
                </a:lnSpc>
                <a:spcBef>
                  <a:spcPts val="0"/>
                </a:spcBef>
                <a:spcAft>
                  <a:spcPts val="0"/>
                </a:spcAft>
                <a:buClr>
                  <a:srgbClr val="000000"/>
                </a:buClr>
                <a:buSzPts val="3200"/>
                <a:buFont typeface="Arial"/>
                <a:buAutoNum type="arabicPeriod"/>
              </a:pPr>
              <a:r>
                <a:rPr b="0" i="0" lang="en-US" sz="3200" u="none" cap="none" strike="noStrike">
                  <a:solidFill>
                    <a:srgbClr val="000000"/>
                  </a:solidFill>
                  <a:latin typeface="Arial"/>
                  <a:ea typeface="Arial"/>
                  <a:cs typeface="Arial"/>
                  <a:sym typeface="Arial"/>
                </a:rPr>
                <a:t> Resource/Authors</a:t>
              </a:r>
              <a:endParaRPr b="0" i="0" sz="1400" u="none" cap="none" strike="noStrike">
                <a:solidFill>
                  <a:srgbClr val="000000"/>
                </a:solidFill>
                <a:latin typeface="Arial"/>
                <a:ea typeface="Arial"/>
                <a:cs typeface="Arial"/>
                <a:sym typeface="Arial"/>
              </a:endParaRPr>
            </a:p>
            <a:p>
              <a:pPr indent="-345439" lvl="1" marL="690881" marR="0" rtl="0" algn="l">
                <a:lnSpc>
                  <a:spcPct val="180000"/>
                </a:lnSpc>
                <a:spcBef>
                  <a:spcPts val="0"/>
                </a:spcBef>
                <a:spcAft>
                  <a:spcPts val="0"/>
                </a:spcAft>
                <a:buClr>
                  <a:srgbClr val="000000"/>
                </a:buClr>
                <a:buSzPts val="3200"/>
                <a:buFont typeface="Arial"/>
                <a:buAutoNum type="arabicPeriod"/>
              </a:pPr>
              <a:r>
                <a:rPr b="0" i="0" lang="en-US" sz="3200" u="none" cap="none" strike="noStrike">
                  <a:solidFill>
                    <a:srgbClr val="000000"/>
                  </a:solidFill>
                  <a:latin typeface="Arial"/>
                  <a:ea typeface="Arial"/>
                  <a:cs typeface="Arial"/>
                  <a:sym typeface="Arial"/>
                </a:rPr>
                <a:t>Resource/Authors</a:t>
              </a:r>
              <a:endParaRPr b="0" i="0" sz="1400" u="none" cap="none" strike="noStrike">
                <a:solidFill>
                  <a:srgbClr val="000000"/>
                </a:solidFill>
                <a:latin typeface="Arial"/>
                <a:ea typeface="Arial"/>
                <a:cs typeface="Arial"/>
                <a:sym typeface="Arial"/>
              </a:endParaRPr>
            </a:p>
            <a:p>
              <a:pPr indent="-345439" lvl="1" marL="690881" marR="0" rtl="0" algn="l">
                <a:lnSpc>
                  <a:spcPct val="180000"/>
                </a:lnSpc>
                <a:spcBef>
                  <a:spcPts val="0"/>
                </a:spcBef>
                <a:spcAft>
                  <a:spcPts val="0"/>
                </a:spcAft>
                <a:buClr>
                  <a:srgbClr val="000000"/>
                </a:buClr>
                <a:buSzPts val="3200"/>
                <a:buFont typeface="Arial"/>
                <a:buAutoNum type="arabicPeriod"/>
              </a:pPr>
              <a:r>
                <a:rPr b="0" i="0" lang="en-US" sz="3200" u="none" cap="none" strike="noStrike">
                  <a:solidFill>
                    <a:srgbClr val="000000"/>
                  </a:solidFill>
                  <a:latin typeface="Arial"/>
                  <a:ea typeface="Arial"/>
                  <a:cs typeface="Arial"/>
                  <a:sym typeface="Arial"/>
                </a:rPr>
                <a:t>Resource/Authors</a:t>
              </a:r>
              <a:endParaRPr b="0" i="0" sz="1400" u="none" cap="none" strike="noStrike">
                <a:solidFill>
                  <a:srgbClr val="000000"/>
                </a:solidFill>
                <a:latin typeface="Arial"/>
                <a:ea typeface="Arial"/>
                <a:cs typeface="Arial"/>
                <a:sym typeface="Arial"/>
              </a:endParaRPr>
            </a:p>
            <a:p>
              <a:pPr indent="-345439" lvl="1" marL="690881" marR="0" rtl="0" algn="l">
                <a:lnSpc>
                  <a:spcPct val="180000"/>
                </a:lnSpc>
                <a:spcBef>
                  <a:spcPts val="0"/>
                </a:spcBef>
                <a:spcAft>
                  <a:spcPts val="0"/>
                </a:spcAft>
                <a:buClr>
                  <a:srgbClr val="000000"/>
                </a:buClr>
                <a:buSzPts val="3200"/>
                <a:buFont typeface="Arial"/>
                <a:buAutoNum type="arabicPeriod"/>
              </a:pPr>
              <a:r>
                <a:rPr b="0" i="0" lang="en-US" sz="3200" u="none" cap="none" strike="noStrike">
                  <a:solidFill>
                    <a:srgbClr val="000000"/>
                  </a:solidFill>
                  <a:latin typeface="Arial"/>
                  <a:ea typeface="Arial"/>
                  <a:cs typeface="Arial"/>
                  <a:sym typeface="Arial"/>
                </a:rPr>
                <a:t>Resource/Authors</a:t>
              </a:r>
              <a:endParaRPr b="0" i="0" sz="1400" u="none" cap="none" strike="noStrike">
                <a:solidFill>
                  <a:srgbClr val="000000"/>
                </a:solidFill>
                <a:latin typeface="Arial"/>
                <a:ea typeface="Arial"/>
                <a:cs typeface="Arial"/>
                <a:sym typeface="Arial"/>
              </a:endParaRPr>
            </a:p>
            <a:p>
              <a:pPr indent="-345439" lvl="1" marL="690881" marR="0" rtl="0" algn="l">
                <a:lnSpc>
                  <a:spcPct val="180000"/>
                </a:lnSpc>
                <a:spcBef>
                  <a:spcPts val="0"/>
                </a:spcBef>
                <a:spcAft>
                  <a:spcPts val="0"/>
                </a:spcAft>
                <a:buClr>
                  <a:srgbClr val="000000"/>
                </a:buClr>
                <a:buSzPts val="3200"/>
                <a:buFont typeface="Arial"/>
                <a:buAutoNum type="arabicPeriod"/>
              </a:pPr>
              <a:r>
                <a:rPr b="0" i="0" lang="en-US" sz="3200" u="none" cap="none" strike="noStrike">
                  <a:solidFill>
                    <a:srgbClr val="000000"/>
                  </a:solidFill>
                  <a:latin typeface="Arial"/>
                  <a:ea typeface="Arial"/>
                  <a:cs typeface="Arial"/>
                  <a:sym typeface="Arial"/>
                </a:rPr>
                <a:t>Resource/Authors</a:t>
              </a:r>
              <a:endParaRPr b="0" i="0" sz="1400" u="none" cap="none" strike="noStrike">
                <a:solidFill>
                  <a:srgbClr val="000000"/>
                </a:solidFill>
                <a:latin typeface="Arial"/>
                <a:ea typeface="Arial"/>
                <a:cs typeface="Arial"/>
                <a:sym typeface="Arial"/>
              </a:endParaRPr>
            </a:p>
            <a:p>
              <a:pPr indent="-213359" lvl="1" marL="426719" marR="0" rtl="0" algn="l">
                <a:lnSpc>
                  <a:spcPct val="120000"/>
                </a:lnSpc>
                <a:spcBef>
                  <a:spcPts val="0"/>
                </a:spcBef>
                <a:spcAft>
                  <a:spcPts val="0"/>
                </a:spcAft>
                <a:buClr>
                  <a:srgbClr val="000000"/>
                </a:buClr>
                <a:buSzPts val="3200"/>
                <a:buFont typeface="Arial"/>
                <a:buNone/>
              </a:pPr>
              <a:r>
                <a:t/>
              </a:r>
              <a:endParaRPr b="0" i="0" sz="3200" u="none" cap="none" strike="noStrike">
                <a:solidFill>
                  <a:srgbClr val="000000"/>
                </a:solidFill>
                <a:latin typeface="Arial"/>
                <a:ea typeface="Arial"/>
                <a:cs typeface="Arial"/>
                <a:sym typeface="Arial"/>
              </a:endParaRPr>
            </a:p>
          </p:txBody>
        </p:sp>
      </p:grpSp>
      <p:sp>
        <p:nvSpPr>
          <p:cNvPr id="471" name="Google Shape;471;p18"/>
          <p:cNvSpPr txBox="1"/>
          <p:nvPr/>
        </p:nvSpPr>
        <p:spPr>
          <a:xfrm>
            <a:off x="6674550" y="288575"/>
            <a:ext cx="4938900" cy="1120200"/>
          </a:xfrm>
          <a:prstGeom prst="rect">
            <a:avLst/>
          </a:prstGeom>
          <a:noFill/>
          <a:ln>
            <a:noFill/>
          </a:ln>
        </p:spPr>
        <p:txBody>
          <a:bodyPr anchorCtr="0" anchor="t" bIns="0" lIns="0" spcFirstLastPara="1" rIns="0" wrap="square" tIns="0">
            <a:spAutoFit/>
          </a:bodyPr>
          <a:lstStyle/>
          <a:p>
            <a:pPr indent="0" lvl="0" marL="0" marR="0" rtl="0" algn="l">
              <a:lnSpc>
                <a:spcPct val="120005"/>
              </a:lnSpc>
              <a:spcBef>
                <a:spcPts val="0"/>
              </a:spcBef>
              <a:spcAft>
                <a:spcPts val="0"/>
              </a:spcAft>
              <a:buClr>
                <a:srgbClr val="000000"/>
              </a:buClr>
              <a:buSzPts val="7278"/>
              <a:buFont typeface="Arial"/>
              <a:buNone/>
            </a:pPr>
            <a:r>
              <a:rPr b="1" i="0" lang="en-US" sz="7278" u="none" cap="none" strike="noStrike">
                <a:solidFill>
                  <a:schemeClr val="lt1"/>
                </a:solidFill>
                <a:latin typeface="Arial"/>
                <a:ea typeface="Arial"/>
                <a:cs typeface="Arial"/>
                <a:sym typeface="Arial"/>
              </a:rPr>
              <a:t>Resources</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5DE0E6"/>
            </a:gs>
            <a:gs pos="100000">
              <a:srgbClr val="004AAD"/>
            </a:gs>
          </a:gsLst>
          <a:path path="circle">
            <a:fillToRect b="50%" l="50%" r="50%" t="50%"/>
          </a:path>
          <a:tileRect/>
        </a:gradFill>
      </p:bgPr>
    </p:bg>
    <p:spTree>
      <p:nvGrpSpPr>
        <p:cNvPr id="475" name="Shape 475"/>
        <p:cNvGrpSpPr/>
        <p:nvPr/>
      </p:nvGrpSpPr>
      <p:grpSpPr>
        <a:xfrm>
          <a:off x="0" y="0"/>
          <a:ext cx="0" cy="0"/>
          <a:chOff x="0" y="0"/>
          <a:chExt cx="0" cy="0"/>
        </a:xfrm>
      </p:grpSpPr>
      <p:sp>
        <p:nvSpPr>
          <p:cNvPr id="476" name="Google Shape;476;p19"/>
          <p:cNvSpPr/>
          <p:nvPr/>
        </p:nvSpPr>
        <p:spPr>
          <a:xfrm>
            <a:off x="1141626" y="4026595"/>
            <a:ext cx="3202932" cy="1426500"/>
          </a:xfrm>
          <a:custGeom>
            <a:rect b="b" l="l" r="r" t="t"/>
            <a:pathLst>
              <a:path extrusionOk="0" h="1426500" w="3202932">
                <a:moveTo>
                  <a:pt x="0" y="0"/>
                </a:moveTo>
                <a:lnTo>
                  <a:pt x="3202932" y="0"/>
                </a:lnTo>
                <a:lnTo>
                  <a:pt x="3202932" y="1426500"/>
                </a:lnTo>
                <a:lnTo>
                  <a:pt x="0" y="1426500"/>
                </a:lnTo>
                <a:lnTo>
                  <a:pt x="0" y="0"/>
                </a:lnTo>
                <a:close/>
              </a:path>
            </a:pathLst>
          </a:custGeom>
          <a:blipFill rotWithShape="1">
            <a:blip r:embed="rId3">
              <a:alphaModFix/>
            </a:blip>
            <a:stretch>
              <a:fillRect b="-456854" l="-20104" r="-104953"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477" name="Google Shape;477;p19"/>
          <p:cNvGrpSpPr/>
          <p:nvPr/>
        </p:nvGrpSpPr>
        <p:grpSpPr>
          <a:xfrm>
            <a:off x="3549934" y="3085702"/>
            <a:ext cx="2367393" cy="2367393"/>
            <a:chOff x="0" y="0"/>
            <a:chExt cx="6350000" cy="6350000"/>
          </a:xfrm>
        </p:grpSpPr>
        <p:sp>
          <p:nvSpPr>
            <p:cNvPr id="478" name="Google Shape;478;p19"/>
            <p:cNvSpPr/>
            <p:nvPr/>
          </p:nvSpPr>
          <p:spPr>
            <a:xfrm>
              <a:off x="0" y="0"/>
              <a:ext cx="6350000" cy="6350000"/>
            </a:xfrm>
            <a:custGeom>
              <a:rect b="b" l="l" r="r" t="t"/>
              <a:pathLst>
                <a:path extrusionOk="0" h="6350000" w="6350000">
                  <a:moveTo>
                    <a:pt x="3175000" y="0"/>
                  </a:moveTo>
                  <a:cubicBezTo>
                    <a:pt x="1421130" y="0"/>
                    <a:pt x="0" y="1421130"/>
                    <a:pt x="0" y="3175000"/>
                  </a:cubicBezTo>
                  <a:lnTo>
                    <a:pt x="0" y="6350000"/>
                  </a:lnTo>
                  <a:lnTo>
                    <a:pt x="3175000" y="6350000"/>
                  </a:lnTo>
                  <a:cubicBezTo>
                    <a:pt x="4928870" y="6350000"/>
                    <a:pt x="6350000" y="4928870"/>
                    <a:pt x="6350000" y="3175000"/>
                  </a:cubicBezTo>
                  <a:cubicBezTo>
                    <a:pt x="6350000" y="1421130"/>
                    <a:pt x="4928870" y="0"/>
                    <a:pt x="3175000" y="0"/>
                  </a:cubicBezTo>
                  <a:close/>
                </a:path>
              </a:pathLst>
            </a:custGeom>
            <a:solidFill>
              <a:srgbClr val="4268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79" name="Google Shape;479;p19"/>
            <p:cNvSpPr/>
            <p:nvPr/>
          </p:nvSpPr>
          <p:spPr>
            <a:xfrm>
              <a:off x="227013" y="387928"/>
              <a:ext cx="5895974" cy="5627483"/>
            </a:xfrm>
            <a:custGeom>
              <a:rect b="b" l="l" r="r" t="t"/>
              <a:pathLst>
                <a:path extrusionOk="0" h="5627483" w="5895974">
                  <a:moveTo>
                    <a:pt x="2947987" y="4502"/>
                  </a:moveTo>
                  <a:cubicBezTo>
                    <a:pt x="1941349" y="0"/>
                    <a:pt x="1009246" y="534452"/>
                    <a:pt x="504623" y="1405483"/>
                  </a:cubicBezTo>
                  <a:cubicBezTo>
                    <a:pt x="0" y="2276514"/>
                    <a:pt x="0" y="3350970"/>
                    <a:pt x="504623" y="4222001"/>
                  </a:cubicBezTo>
                  <a:cubicBezTo>
                    <a:pt x="1009246" y="5093032"/>
                    <a:pt x="1941349" y="5627484"/>
                    <a:pt x="2947987" y="5622982"/>
                  </a:cubicBezTo>
                  <a:cubicBezTo>
                    <a:pt x="3954625" y="5627484"/>
                    <a:pt x="4886728" y="5093032"/>
                    <a:pt x="5391351" y="4222001"/>
                  </a:cubicBezTo>
                  <a:cubicBezTo>
                    <a:pt x="5895974" y="3350970"/>
                    <a:pt x="5895974" y="2276514"/>
                    <a:pt x="5391351" y="1405483"/>
                  </a:cubicBezTo>
                  <a:cubicBezTo>
                    <a:pt x="4886728" y="534451"/>
                    <a:pt x="3954625" y="0"/>
                    <a:pt x="2947987" y="4502"/>
                  </a:cubicBezTo>
                  <a:close/>
                </a:path>
              </a:pathLst>
            </a:custGeom>
            <a:blipFill rotWithShape="1">
              <a:blip r:embed="rId4">
                <a:alphaModFix/>
              </a:blip>
              <a:stretch>
                <a:fillRect b="0" l="-24709" r="-24709"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480" name="Google Shape;480;p19"/>
          <p:cNvSpPr/>
          <p:nvPr/>
        </p:nvSpPr>
        <p:spPr>
          <a:xfrm>
            <a:off x="6601983" y="4026595"/>
            <a:ext cx="3202932" cy="1426500"/>
          </a:xfrm>
          <a:custGeom>
            <a:rect b="b" l="l" r="r" t="t"/>
            <a:pathLst>
              <a:path extrusionOk="0" h="1426500" w="3202932">
                <a:moveTo>
                  <a:pt x="0" y="0"/>
                </a:moveTo>
                <a:lnTo>
                  <a:pt x="3202932" y="0"/>
                </a:lnTo>
                <a:lnTo>
                  <a:pt x="3202932" y="1426500"/>
                </a:lnTo>
                <a:lnTo>
                  <a:pt x="0" y="1426500"/>
                </a:lnTo>
                <a:lnTo>
                  <a:pt x="0" y="0"/>
                </a:lnTo>
                <a:close/>
              </a:path>
            </a:pathLst>
          </a:custGeom>
          <a:blipFill rotWithShape="1">
            <a:blip r:embed="rId3">
              <a:alphaModFix/>
            </a:blip>
            <a:stretch>
              <a:fillRect b="-456854" l="-20104" r="-104953"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481" name="Google Shape;481;p19"/>
          <p:cNvGrpSpPr/>
          <p:nvPr/>
        </p:nvGrpSpPr>
        <p:grpSpPr>
          <a:xfrm>
            <a:off x="9006204" y="3085702"/>
            <a:ext cx="2367393" cy="2367393"/>
            <a:chOff x="0" y="0"/>
            <a:chExt cx="6350000" cy="6350000"/>
          </a:xfrm>
        </p:grpSpPr>
        <p:sp>
          <p:nvSpPr>
            <p:cNvPr id="482" name="Google Shape;482;p19"/>
            <p:cNvSpPr/>
            <p:nvPr/>
          </p:nvSpPr>
          <p:spPr>
            <a:xfrm>
              <a:off x="0" y="0"/>
              <a:ext cx="6350000" cy="6350000"/>
            </a:xfrm>
            <a:custGeom>
              <a:rect b="b" l="l" r="r" t="t"/>
              <a:pathLst>
                <a:path extrusionOk="0" h="6350000" w="6350000">
                  <a:moveTo>
                    <a:pt x="3175000" y="0"/>
                  </a:moveTo>
                  <a:cubicBezTo>
                    <a:pt x="1421130" y="0"/>
                    <a:pt x="0" y="1421130"/>
                    <a:pt x="0" y="3175000"/>
                  </a:cubicBezTo>
                  <a:lnTo>
                    <a:pt x="0" y="6350000"/>
                  </a:lnTo>
                  <a:lnTo>
                    <a:pt x="3175000" y="6350000"/>
                  </a:lnTo>
                  <a:cubicBezTo>
                    <a:pt x="4928870" y="6350000"/>
                    <a:pt x="6350000" y="4928870"/>
                    <a:pt x="6350000" y="3175000"/>
                  </a:cubicBezTo>
                  <a:cubicBezTo>
                    <a:pt x="6350000" y="1421130"/>
                    <a:pt x="4928870" y="0"/>
                    <a:pt x="3175000" y="0"/>
                  </a:cubicBezTo>
                  <a:close/>
                </a:path>
              </a:pathLst>
            </a:custGeom>
            <a:solidFill>
              <a:srgbClr val="4268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83" name="Google Shape;483;p19"/>
            <p:cNvSpPr/>
            <p:nvPr/>
          </p:nvSpPr>
          <p:spPr>
            <a:xfrm>
              <a:off x="227013" y="387928"/>
              <a:ext cx="5895974" cy="5627483"/>
            </a:xfrm>
            <a:custGeom>
              <a:rect b="b" l="l" r="r" t="t"/>
              <a:pathLst>
                <a:path extrusionOk="0" h="5627483" w="5895974">
                  <a:moveTo>
                    <a:pt x="2947987" y="4502"/>
                  </a:moveTo>
                  <a:cubicBezTo>
                    <a:pt x="1941349" y="0"/>
                    <a:pt x="1009246" y="534452"/>
                    <a:pt x="504623" y="1405483"/>
                  </a:cubicBezTo>
                  <a:cubicBezTo>
                    <a:pt x="0" y="2276514"/>
                    <a:pt x="0" y="3350970"/>
                    <a:pt x="504623" y="4222001"/>
                  </a:cubicBezTo>
                  <a:cubicBezTo>
                    <a:pt x="1009246" y="5093032"/>
                    <a:pt x="1941349" y="5627484"/>
                    <a:pt x="2947987" y="5622982"/>
                  </a:cubicBezTo>
                  <a:cubicBezTo>
                    <a:pt x="3954625" y="5627484"/>
                    <a:pt x="4886728" y="5093032"/>
                    <a:pt x="5391351" y="4222001"/>
                  </a:cubicBezTo>
                  <a:cubicBezTo>
                    <a:pt x="5895974" y="3350970"/>
                    <a:pt x="5895974" y="2276514"/>
                    <a:pt x="5391351" y="1405483"/>
                  </a:cubicBezTo>
                  <a:cubicBezTo>
                    <a:pt x="4886728" y="534451"/>
                    <a:pt x="3954625" y="0"/>
                    <a:pt x="2947987" y="4502"/>
                  </a:cubicBezTo>
                  <a:close/>
                </a:path>
              </a:pathLst>
            </a:custGeom>
            <a:blipFill rotWithShape="1">
              <a:blip r:embed="rId5">
                <a:alphaModFix/>
              </a:blip>
              <a:stretch>
                <a:fillRect b="0" l="-8771" r="-40919"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484" name="Google Shape;484;p19"/>
          <p:cNvSpPr/>
          <p:nvPr/>
        </p:nvSpPr>
        <p:spPr>
          <a:xfrm>
            <a:off x="12058253" y="4026595"/>
            <a:ext cx="3202932" cy="1426500"/>
          </a:xfrm>
          <a:custGeom>
            <a:rect b="b" l="l" r="r" t="t"/>
            <a:pathLst>
              <a:path extrusionOk="0" h="1426500" w="3202932">
                <a:moveTo>
                  <a:pt x="0" y="0"/>
                </a:moveTo>
                <a:lnTo>
                  <a:pt x="3202932" y="0"/>
                </a:lnTo>
                <a:lnTo>
                  <a:pt x="3202932" y="1426500"/>
                </a:lnTo>
                <a:lnTo>
                  <a:pt x="0" y="1426500"/>
                </a:lnTo>
                <a:lnTo>
                  <a:pt x="0" y="0"/>
                </a:lnTo>
                <a:close/>
              </a:path>
            </a:pathLst>
          </a:custGeom>
          <a:blipFill rotWithShape="1">
            <a:blip r:embed="rId3">
              <a:alphaModFix/>
            </a:blip>
            <a:stretch>
              <a:fillRect b="-456854" l="-20104" r="-104953"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485" name="Google Shape;485;p19"/>
          <p:cNvGrpSpPr/>
          <p:nvPr/>
        </p:nvGrpSpPr>
        <p:grpSpPr>
          <a:xfrm>
            <a:off x="14462474" y="3085702"/>
            <a:ext cx="2367393" cy="2367393"/>
            <a:chOff x="0" y="0"/>
            <a:chExt cx="6350000" cy="6350000"/>
          </a:xfrm>
        </p:grpSpPr>
        <p:sp>
          <p:nvSpPr>
            <p:cNvPr id="486" name="Google Shape;486;p19"/>
            <p:cNvSpPr/>
            <p:nvPr/>
          </p:nvSpPr>
          <p:spPr>
            <a:xfrm>
              <a:off x="0" y="0"/>
              <a:ext cx="6350000" cy="6350000"/>
            </a:xfrm>
            <a:custGeom>
              <a:rect b="b" l="l" r="r" t="t"/>
              <a:pathLst>
                <a:path extrusionOk="0" h="6350000" w="6350000">
                  <a:moveTo>
                    <a:pt x="3175000" y="0"/>
                  </a:moveTo>
                  <a:cubicBezTo>
                    <a:pt x="1421130" y="0"/>
                    <a:pt x="0" y="1421130"/>
                    <a:pt x="0" y="3175000"/>
                  </a:cubicBezTo>
                  <a:lnTo>
                    <a:pt x="0" y="6350000"/>
                  </a:lnTo>
                  <a:lnTo>
                    <a:pt x="3175000" y="6350000"/>
                  </a:lnTo>
                  <a:cubicBezTo>
                    <a:pt x="4928870" y="6350000"/>
                    <a:pt x="6350000" y="4928870"/>
                    <a:pt x="6350000" y="3175000"/>
                  </a:cubicBezTo>
                  <a:cubicBezTo>
                    <a:pt x="6350000" y="1421130"/>
                    <a:pt x="4928870" y="0"/>
                    <a:pt x="3175000" y="0"/>
                  </a:cubicBezTo>
                  <a:close/>
                </a:path>
              </a:pathLst>
            </a:custGeom>
            <a:solidFill>
              <a:srgbClr val="4268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87" name="Google Shape;487;p19"/>
            <p:cNvSpPr/>
            <p:nvPr/>
          </p:nvSpPr>
          <p:spPr>
            <a:xfrm>
              <a:off x="227013" y="387928"/>
              <a:ext cx="5895974" cy="5627483"/>
            </a:xfrm>
            <a:custGeom>
              <a:rect b="b" l="l" r="r" t="t"/>
              <a:pathLst>
                <a:path extrusionOk="0" h="5627483" w="5895974">
                  <a:moveTo>
                    <a:pt x="2947987" y="4502"/>
                  </a:moveTo>
                  <a:cubicBezTo>
                    <a:pt x="1941349" y="0"/>
                    <a:pt x="1009246" y="534452"/>
                    <a:pt x="504623" y="1405483"/>
                  </a:cubicBezTo>
                  <a:cubicBezTo>
                    <a:pt x="0" y="2276514"/>
                    <a:pt x="0" y="3350970"/>
                    <a:pt x="504623" y="4222001"/>
                  </a:cubicBezTo>
                  <a:cubicBezTo>
                    <a:pt x="1009246" y="5093032"/>
                    <a:pt x="1941349" y="5627484"/>
                    <a:pt x="2947987" y="5622982"/>
                  </a:cubicBezTo>
                  <a:cubicBezTo>
                    <a:pt x="3954625" y="5627484"/>
                    <a:pt x="4886728" y="5093032"/>
                    <a:pt x="5391351" y="4222001"/>
                  </a:cubicBezTo>
                  <a:cubicBezTo>
                    <a:pt x="5895974" y="3350970"/>
                    <a:pt x="5895974" y="2276514"/>
                    <a:pt x="5391351" y="1405483"/>
                  </a:cubicBezTo>
                  <a:cubicBezTo>
                    <a:pt x="4886728" y="534451"/>
                    <a:pt x="3954625" y="0"/>
                    <a:pt x="2947987" y="4502"/>
                  </a:cubicBezTo>
                  <a:close/>
                </a:path>
              </a:pathLst>
            </a:custGeom>
            <a:solidFill>
              <a:srgbClr val="000000">
                <a:alpha val="0"/>
              </a:srgbClr>
            </a:solidFill>
            <a:ln cap="flat" cmpd="sng" w="127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488" name="Google Shape;488;p19"/>
          <p:cNvSpPr/>
          <p:nvPr/>
        </p:nvSpPr>
        <p:spPr>
          <a:xfrm>
            <a:off x="1141626" y="6925549"/>
            <a:ext cx="3202932" cy="1426500"/>
          </a:xfrm>
          <a:custGeom>
            <a:rect b="b" l="l" r="r" t="t"/>
            <a:pathLst>
              <a:path extrusionOk="0" h="1426500" w="3202932">
                <a:moveTo>
                  <a:pt x="0" y="0"/>
                </a:moveTo>
                <a:lnTo>
                  <a:pt x="3202932" y="0"/>
                </a:lnTo>
                <a:lnTo>
                  <a:pt x="3202932" y="1426500"/>
                </a:lnTo>
                <a:lnTo>
                  <a:pt x="0" y="1426500"/>
                </a:lnTo>
                <a:lnTo>
                  <a:pt x="0" y="0"/>
                </a:lnTo>
                <a:close/>
              </a:path>
            </a:pathLst>
          </a:custGeom>
          <a:blipFill rotWithShape="1">
            <a:blip r:embed="rId3">
              <a:alphaModFix/>
            </a:blip>
            <a:stretch>
              <a:fillRect b="-456854" l="-20104" r="-104953"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489" name="Google Shape;489;p19"/>
          <p:cNvGrpSpPr/>
          <p:nvPr/>
        </p:nvGrpSpPr>
        <p:grpSpPr>
          <a:xfrm>
            <a:off x="3549934" y="5984655"/>
            <a:ext cx="2367393" cy="2367393"/>
            <a:chOff x="0" y="0"/>
            <a:chExt cx="6350000" cy="6350000"/>
          </a:xfrm>
        </p:grpSpPr>
        <p:sp>
          <p:nvSpPr>
            <p:cNvPr id="490" name="Google Shape;490;p19"/>
            <p:cNvSpPr/>
            <p:nvPr/>
          </p:nvSpPr>
          <p:spPr>
            <a:xfrm>
              <a:off x="0" y="0"/>
              <a:ext cx="6350000" cy="6350000"/>
            </a:xfrm>
            <a:custGeom>
              <a:rect b="b" l="l" r="r" t="t"/>
              <a:pathLst>
                <a:path extrusionOk="0" h="6350000" w="6350000">
                  <a:moveTo>
                    <a:pt x="3175000" y="0"/>
                  </a:moveTo>
                  <a:cubicBezTo>
                    <a:pt x="1421130" y="0"/>
                    <a:pt x="0" y="1421130"/>
                    <a:pt x="0" y="3175000"/>
                  </a:cubicBezTo>
                  <a:lnTo>
                    <a:pt x="0" y="6350000"/>
                  </a:lnTo>
                  <a:lnTo>
                    <a:pt x="3175000" y="6350000"/>
                  </a:lnTo>
                  <a:cubicBezTo>
                    <a:pt x="4928870" y="6350000"/>
                    <a:pt x="6350000" y="4928870"/>
                    <a:pt x="6350000" y="3175000"/>
                  </a:cubicBezTo>
                  <a:cubicBezTo>
                    <a:pt x="6350000" y="1421130"/>
                    <a:pt x="4928870" y="0"/>
                    <a:pt x="3175000" y="0"/>
                  </a:cubicBezTo>
                  <a:close/>
                </a:path>
              </a:pathLst>
            </a:custGeom>
            <a:solidFill>
              <a:srgbClr val="4268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91" name="Google Shape;491;p19"/>
            <p:cNvSpPr/>
            <p:nvPr/>
          </p:nvSpPr>
          <p:spPr>
            <a:xfrm>
              <a:off x="227013" y="387928"/>
              <a:ext cx="5895974" cy="5627483"/>
            </a:xfrm>
            <a:custGeom>
              <a:rect b="b" l="l" r="r" t="t"/>
              <a:pathLst>
                <a:path extrusionOk="0" h="5627483" w="5895974">
                  <a:moveTo>
                    <a:pt x="2947987" y="4502"/>
                  </a:moveTo>
                  <a:cubicBezTo>
                    <a:pt x="1941349" y="0"/>
                    <a:pt x="1009246" y="534452"/>
                    <a:pt x="504623" y="1405483"/>
                  </a:cubicBezTo>
                  <a:cubicBezTo>
                    <a:pt x="0" y="2276514"/>
                    <a:pt x="0" y="3350970"/>
                    <a:pt x="504623" y="4222001"/>
                  </a:cubicBezTo>
                  <a:cubicBezTo>
                    <a:pt x="1009246" y="5093032"/>
                    <a:pt x="1941349" y="5627484"/>
                    <a:pt x="2947987" y="5622982"/>
                  </a:cubicBezTo>
                  <a:cubicBezTo>
                    <a:pt x="3954625" y="5627484"/>
                    <a:pt x="4886728" y="5093032"/>
                    <a:pt x="5391351" y="4222001"/>
                  </a:cubicBezTo>
                  <a:cubicBezTo>
                    <a:pt x="5895974" y="3350970"/>
                    <a:pt x="5895974" y="2276514"/>
                    <a:pt x="5391351" y="1405483"/>
                  </a:cubicBezTo>
                  <a:cubicBezTo>
                    <a:pt x="4886728" y="534451"/>
                    <a:pt x="3954625" y="0"/>
                    <a:pt x="2947987" y="4502"/>
                  </a:cubicBezTo>
                  <a:close/>
                </a:path>
              </a:pathLst>
            </a:custGeom>
            <a:solidFill>
              <a:srgbClr val="000000">
                <a:alpha val="0"/>
              </a:srgbClr>
            </a:solidFill>
            <a:ln cap="flat" cmpd="sng" w="127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492" name="Google Shape;492;p19"/>
          <p:cNvSpPr/>
          <p:nvPr/>
        </p:nvSpPr>
        <p:spPr>
          <a:xfrm>
            <a:off x="6601983" y="6925549"/>
            <a:ext cx="3202932" cy="1426500"/>
          </a:xfrm>
          <a:custGeom>
            <a:rect b="b" l="l" r="r" t="t"/>
            <a:pathLst>
              <a:path extrusionOk="0" h="1426500" w="3202932">
                <a:moveTo>
                  <a:pt x="0" y="0"/>
                </a:moveTo>
                <a:lnTo>
                  <a:pt x="3202932" y="0"/>
                </a:lnTo>
                <a:lnTo>
                  <a:pt x="3202932" y="1426500"/>
                </a:lnTo>
                <a:lnTo>
                  <a:pt x="0" y="1426500"/>
                </a:lnTo>
                <a:lnTo>
                  <a:pt x="0" y="0"/>
                </a:lnTo>
                <a:close/>
              </a:path>
            </a:pathLst>
          </a:custGeom>
          <a:blipFill rotWithShape="1">
            <a:blip r:embed="rId3">
              <a:alphaModFix/>
            </a:blip>
            <a:stretch>
              <a:fillRect b="-456854" l="-20104" r="-104953"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493" name="Google Shape;493;p19"/>
          <p:cNvGrpSpPr/>
          <p:nvPr/>
        </p:nvGrpSpPr>
        <p:grpSpPr>
          <a:xfrm>
            <a:off x="9006204" y="5984655"/>
            <a:ext cx="2367393" cy="2367393"/>
            <a:chOff x="0" y="0"/>
            <a:chExt cx="6350000" cy="6350000"/>
          </a:xfrm>
        </p:grpSpPr>
        <p:sp>
          <p:nvSpPr>
            <p:cNvPr id="494" name="Google Shape;494;p19"/>
            <p:cNvSpPr/>
            <p:nvPr/>
          </p:nvSpPr>
          <p:spPr>
            <a:xfrm>
              <a:off x="0" y="0"/>
              <a:ext cx="6350000" cy="6350000"/>
            </a:xfrm>
            <a:custGeom>
              <a:rect b="b" l="l" r="r" t="t"/>
              <a:pathLst>
                <a:path extrusionOk="0" h="6350000" w="6350000">
                  <a:moveTo>
                    <a:pt x="3175000" y="0"/>
                  </a:moveTo>
                  <a:cubicBezTo>
                    <a:pt x="1421130" y="0"/>
                    <a:pt x="0" y="1421130"/>
                    <a:pt x="0" y="3175000"/>
                  </a:cubicBezTo>
                  <a:lnTo>
                    <a:pt x="0" y="6350000"/>
                  </a:lnTo>
                  <a:lnTo>
                    <a:pt x="3175000" y="6350000"/>
                  </a:lnTo>
                  <a:cubicBezTo>
                    <a:pt x="4928870" y="6350000"/>
                    <a:pt x="6350000" y="4928870"/>
                    <a:pt x="6350000" y="3175000"/>
                  </a:cubicBezTo>
                  <a:cubicBezTo>
                    <a:pt x="6350000" y="1421130"/>
                    <a:pt x="4928870" y="0"/>
                    <a:pt x="3175000" y="0"/>
                  </a:cubicBezTo>
                  <a:close/>
                </a:path>
              </a:pathLst>
            </a:custGeom>
            <a:solidFill>
              <a:srgbClr val="4268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95" name="Google Shape;495;p19"/>
            <p:cNvSpPr/>
            <p:nvPr/>
          </p:nvSpPr>
          <p:spPr>
            <a:xfrm>
              <a:off x="227013" y="387928"/>
              <a:ext cx="5895974" cy="5627483"/>
            </a:xfrm>
            <a:custGeom>
              <a:rect b="b" l="l" r="r" t="t"/>
              <a:pathLst>
                <a:path extrusionOk="0" h="5627483" w="5895974">
                  <a:moveTo>
                    <a:pt x="2947987" y="4502"/>
                  </a:moveTo>
                  <a:cubicBezTo>
                    <a:pt x="1941349" y="0"/>
                    <a:pt x="1009246" y="534452"/>
                    <a:pt x="504623" y="1405483"/>
                  </a:cubicBezTo>
                  <a:cubicBezTo>
                    <a:pt x="0" y="2276514"/>
                    <a:pt x="0" y="3350970"/>
                    <a:pt x="504623" y="4222001"/>
                  </a:cubicBezTo>
                  <a:cubicBezTo>
                    <a:pt x="1009246" y="5093032"/>
                    <a:pt x="1941349" y="5627484"/>
                    <a:pt x="2947987" y="5622982"/>
                  </a:cubicBezTo>
                  <a:cubicBezTo>
                    <a:pt x="3954625" y="5627484"/>
                    <a:pt x="4886728" y="5093032"/>
                    <a:pt x="5391351" y="4222001"/>
                  </a:cubicBezTo>
                  <a:cubicBezTo>
                    <a:pt x="5895974" y="3350970"/>
                    <a:pt x="5895974" y="2276514"/>
                    <a:pt x="5391351" y="1405483"/>
                  </a:cubicBezTo>
                  <a:cubicBezTo>
                    <a:pt x="4886728" y="534451"/>
                    <a:pt x="3954625" y="0"/>
                    <a:pt x="2947987" y="4502"/>
                  </a:cubicBezTo>
                  <a:close/>
                </a:path>
              </a:pathLst>
            </a:custGeom>
            <a:solidFill>
              <a:srgbClr val="000000">
                <a:alpha val="0"/>
              </a:srgbClr>
            </a:solidFill>
            <a:ln cap="flat" cmpd="sng" w="127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496" name="Google Shape;496;p19"/>
          <p:cNvSpPr/>
          <p:nvPr/>
        </p:nvSpPr>
        <p:spPr>
          <a:xfrm>
            <a:off x="12058253" y="6925549"/>
            <a:ext cx="3202932" cy="1426500"/>
          </a:xfrm>
          <a:custGeom>
            <a:rect b="b" l="l" r="r" t="t"/>
            <a:pathLst>
              <a:path extrusionOk="0" h="1426500" w="3202932">
                <a:moveTo>
                  <a:pt x="0" y="0"/>
                </a:moveTo>
                <a:lnTo>
                  <a:pt x="3202932" y="0"/>
                </a:lnTo>
                <a:lnTo>
                  <a:pt x="3202932" y="1426500"/>
                </a:lnTo>
                <a:lnTo>
                  <a:pt x="0" y="1426500"/>
                </a:lnTo>
                <a:lnTo>
                  <a:pt x="0" y="0"/>
                </a:lnTo>
                <a:close/>
              </a:path>
            </a:pathLst>
          </a:custGeom>
          <a:blipFill rotWithShape="1">
            <a:blip r:embed="rId3">
              <a:alphaModFix/>
            </a:blip>
            <a:stretch>
              <a:fillRect b="-456854" l="-20104" r="-104953"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497" name="Google Shape;497;p19"/>
          <p:cNvGrpSpPr/>
          <p:nvPr/>
        </p:nvGrpSpPr>
        <p:grpSpPr>
          <a:xfrm>
            <a:off x="14462474" y="5984655"/>
            <a:ext cx="2367393" cy="2367393"/>
            <a:chOff x="0" y="0"/>
            <a:chExt cx="6350000" cy="6350000"/>
          </a:xfrm>
        </p:grpSpPr>
        <p:sp>
          <p:nvSpPr>
            <p:cNvPr id="498" name="Google Shape;498;p19"/>
            <p:cNvSpPr/>
            <p:nvPr/>
          </p:nvSpPr>
          <p:spPr>
            <a:xfrm>
              <a:off x="0" y="0"/>
              <a:ext cx="6350000" cy="6350000"/>
            </a:xfrm>
            <a:custGeom>
              <a:rect b="b" l="l" r="r" t="t"/>
              <a:pathLst>
                <a:path extrusionOk="0" h="6350000" w="6350000">
                  <a:moveTo>
                    <a:pt x="3175000" y="0"/>
                  </a:moveTo>
                  <a:cubicBezTo>
                    <a:pt x="1421130" y="0"/>
                    <a:pt x="0" y="1421130"/>
                    <a:pt x="0" y="3175000"/>
                  </a:cubicBezTo>
                  <a:lnTo>
                    <a:pt x="0" y="6350000"/>
                  </a:lnTo>
                  <a:lnTo>
                    <a:pt x="3175000" y="6350000"/>
                  </a:lnTo>
                  <a:cubicBezTo>
                    <a:pt x="4928870" y="6350000"/>
                    <a:pt x="6350000" y="4928870"/>
                    <a:pt x="6350000" y="3175000"/>
                  </a:cubicBezTo>
                  <a:cubicBezTo>
                    <a:pt x="6350000" y="1421130"/>
                    <a:pt x="4928870" y="0"/>
                    <a:pt x="3175000" y="0"/>
                  </a:cubicBezTo>
                  <a:close/>
                </a:path>
              </a:pathLst>
            </a:custGeom>
            <a:solidFill>
              <a:srgbClr val="4268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99" name="Google Shape;499;p19"/>
            <p:cNvSpPr/>
            <p:nvPr/>
          </p:nvSpPr>
          <p:spPr>
            <a:xfrm>
              <a:off x="227013" y="387928"/>
              <a:ext cx="5895974" cy="5627483"/>
            </a:xfrm>
            <a:custGeom>
              <a:rect b="b" l="l" r="r" t="t"/>
              <a:pathLst>
                <a:path extrusionOk="0" h="5627483" w="5895974">
                  <a:moveTo>
                    <a:pt x="2947987" y="4502"/>
                  </a:moveTo>
                  <a:cubicBezTo>
                    <a:pt x="1941349" y="0"/>
                    <a:pt x="1009246" y="534452"/>
                    <a:pt x="504623" y="1405483"/>
                  </a:cubicBezTo>
                  <a:cubicBezTo>
                    <a:pt x="0" y="2276514"/>
                    <a:pt x="0" y="3350970"/>
                    <a:pt x="504623" y="4222001"/>
                  </a:cubicBezTo>
                  <a:cubicBezTo>
                    <a:pt x="1009246" y="5093032"/>
                    <a:pt x="1941349" y="5627484"/>
                    <a:pt x="2947987" y="5622982"/>
                  </a:cubicBezTo>
                  <a:cubicBezTo>
                    <a:pt x="3954625" y="5627484"/>
                    <a:pt x="4886728" y="5093032"/>
                    <a:pt x="5391351" y="4222001"/>
                  </a:cubicBezTo>
                  <a:cubicBezTo>
                    <a:pt x="5895974" y="3350970"/>
                    <a:pt x="5895974" y="2276514"/>
                    <a:pt x="5391351" y="1405483"/>
                  </a:cubicBezTo>
                  <a:cubicBezTo>
                    <a:pt x="4886728" y="534451"/>
                    <a:pt x="3954625" y="0"/>
                    <a:pt x="2947987" y="4502"/>
                  </a:cubicBezTo>
                  <a:close/>
                </a:path>
              </a:pathLst>
            </a:custGeom>
            <a:solidFill>
              <a:srgbClr val="000000">
                <a:alpha val="0"/>
              </a:srgbClr>
            </a:solidFill>
            <a:ln cap="flat" cmpd="sng" w="127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500" name="Google Shape;500;p19"/>
          <p:cNvSpPr txBox="1"/>
          <p:nvPr/>
        </p:nvSpPr>
        <p:spPr>
          <a:xfrm>
            <a:off x="1655527" y="912730"/>
            <a:ext cx="14916000" cy="1668300"/>
          </a:xfrm>
          <a:prstGeom prst="rect">
            <a:avLst/>
          </a:prstGeom>
          <a:noFill/>
          <a:ln>
            <a:noFill/>
          </a:ln>
        </p:spPr>
        <p:txBody>
          <a:bodyPr anchorCtr="0" anchor="t" bIns="0" lIns="0" spcFirstLastPara="1" rIns="0" wrap="square" tIns="0">
            <a:spAutoFit/>
          </a:bodyPr>
          <a:lstStyle/>
          <a:p>
            <a:pPr indent="0" lvl="0" marL="0" marR="0" rtl="0" algn="ctr">
              <a:lnSpc>
                <a:spcPct val="85995"/>
              </a:lnSpc>
              <a:spcBef>
                <a:spcPts val="0"/>
              </a:spcBef>
              <a:spcAft>
                <a:spcPts val="0"/>
              </a:spcAft>
              <a:buClr>
                <a:srgbClr val="000000"/>
              </a:buClr>
              <a:buSzPts val="12603"/>
              <a:buFont typeface="Arial"/>
              <a:buNone/>
            </a:pPr>
            <a:r>
              <a:rPr b="1" i="0" lang="en-US" sz="12603" u="none" cap="none" strike="noStrike">
                <a:solidFill>
                  <a:schemeClr val="lt1"/>
                </a:solidFill>
                <a:latin typeface="Arial"/>
                <a:ea typeface="Arial"/>
                <a:cs typeface="Arial"/>
                <a:sym typeface="Arial"/>
              </a:rPr>
              <a:t>Contact Us</a:t>
            </a:r>
            <a:endParaRPr b="0" i="0" sz="1400" u="none" cap="none" strike="noStrike">
              <a:solidFill>
                <a:schemeClr val="lt1"/>
              </a:solidFill>
              <a:latin typeface="Arial"/>
              <a:ea typeface="Arial"/>
              <a:cs typeface="Arial"/>
              <a:sym typeface="Arial"/>
            </a:endParaRPr>
          </a:p>
        </p:txBody>
      </p:sp>
      <p:sp>
        <p:nvSpPr>
          <p:cNvPr id="501" name="Google Shape;501;p19"/>
          <p:cNvSpPr txBox="1"/>
          <p:nvPr/>
        </p:nvSpPr>
        <p:spPr>
          <a:xfrm>
            <a:off x="1655527" y="4240293"/>
            <a:ext cx="2030018" cy="383718"/>
          </a:xfrm>
          <a:prstGeom prst="rect">
            <a:avLst/>
          </a:prstGeom>
          <a:noFill/>
          <a:ln>
            <a:noFill/>
          </a:ln>
        </p:spPr>
        <p:txBody>
          <a:bodyPr anchorCtr="0" anchor="t" bIns="0" lIns="0" spcFirstLastPara="1" rIns="0" wrap="square" tIns="0">
            <a:spAutoFit/>
          </a:bodyPr>
          <a:lstStyle/>
          <a:p>
            <a:pPr indent="0" lvl="0" marL="0" marR="0" rtl="0" algn="l">
              <a:lnSpc>
                <a:spcPct val="86009"/>
              </a:lnSpc>
              <a:spcBef>
                <a:spcPts val="0"/>
              </a:spcBef>
              <a:spcAft>
                <a:spcPts val="0"/>
              </a:spcAft>
              <a:buClr>
                <a:srgbClr val="000000"/>
              </a:buClr>
              <a:buSzPts val="2709"/>
              <a:buFont typeface="Arial"/>
              <a:buNone/>
            </a:pPr>
            <a:r>
              <a:rPr b="1" i="0" lang="en-US" sz="2709" u="none" cap="none" strike="noStrike">
                <a:solidFill>
                  <a:srgbClr val="FFFFFF"/>
                </a:solidFill>
                <a:latin typeface="Arial"/>
                <a:ea typeface="Arial"/>
                <a:cs typeface="Arial"/>
                <a:sym typeface="Arial"/>
              </a:rPr>
              <a:t>John Doe</a:t>
            </a:r>
            <a:endParaRPr b="0" i="0" sz="1400" u="none" cap="none" strike="noStrike">
              <a:solidFill>
                <a:srgbClr val="000000"/>
              </a:solidFill>
              <a:latin typeface="Arial"/>
              <a:ea typeface="Arial"/>
              <a:cs typeface="Arial"/>
              <a:sym typeface="Arial"/>
            </a:endParaRPr>
          </a:p>
        </p:txBody>
      </p:sp>
      <p:sp>
        <p:nvSpPr>
          <p:cNvPr id="502" name="Google Shape;502;p19"/>
          <p:cNvSpPr txBox="1"/>
          <p:nvPr/>
        </p:nvSpPr>
        <p:spPr>
          <a:xfrm>
            <a:off x="1686057" y="4648825"/>
            <a:ext cx="1804657" cy="319216"/>
          </a:xfrm>
          <a:prstGeom prst="rect">
            <a:avLst/>
          </a:prstGeom>
          <a:noFill/>
          <a:ln>
            <a:noFill/>
          </a:ln>
        </p:spPr>
        <p:txBody>
          <a:bodyPr anchorCtr="0" anchor="t" bIns="0" lIns="0" spcFirstLastPara="1" rIns="0" wrap="square" tIns="0">
            <a:spAutoFit/>
          </a:bodyPr>
          <a:lstStyle/>
          <a:p>
            <a:pPr indent="0" lvl="0" marL="0" marR="0" rtl="0" algn="l">
              <a:lnSpc>
                <a:spcPct val="85985"/>
              </a:lnSpc>
              <a:spcBef>
                <a:spcPts val="0"/>
              </a:spcBef>
              <a:spcAft>
                <a:spcPts val="0"/>
              </a:spcAft>
              <a:buClr>
                <a:srgbClr val="000000"/>
              </a:buClr>
              <a:buSzPts val="2319"/>
              <a:buFont typeface="Arial"/>
              <a:buNone/>
            </a:pPr>
            <a:r>
              <a:rPr b="0" i="0" lang="en-US" sz="2319" u="none" cap="none" strike="noStrike">
                <a:solidFill>
                  <a:srgbClr val="FFFFFF"/>
                </a:solidFill>
                <a:latin typeface="Arial"/>
                <a:ea typeface="Arial"/>
                <a:cs typeface="Arial"/>
                <a:sym typeface="Arial"/>
              </a:rPr>
              <a:t>Principal</a:t>
            </a:r>
            <a:endParaRPr b="0" i="0" sz="1400" u="none" cap="none" strike="noStrike">
              <a:solidFill>
                <a:srgbClr val="000000"/>
              </a:solidFill>
              <a:latin typeface="Arial"/>
              <a:ea typeface="Arial"/>
              <a:cs typeface="Arial"/>
              <a:sym typeface="Arial"/>
            </a:endParaRPr>
          </a:p>
        </p:txBody>
      </p:sp>
      <p:sp>
        <p:nvSpPr>
          <p:cNvPr id="503" name="Google Shape;503;p19"/>
          <p:cNvSpPr txBox="1"/>
          <p:nvPr/>
        </p:nvSpPr>
        <p:spPr>
          <a:xfrm>
            <a:off x="1655527" y="4996617"/>
            <a:ext cx="2174681" cy="203327"/>
          </a:xfrm>
          <a:prstGeom prst="rect">
            <a:avLst/>
          </a:prstGeom>
          <a:noFill/>
          <a:ln>
            <a:noFill/>
          </a:ln>
        </p:spPr>
        <p:txBody>
          <a:bodyPr anchorCtr="0" anchor="t" bIns="0" lIns="0" spcFirstLastPara="1" rIns="0" wrap="square" tIns="0">
            <a:spAutoFit/>
          </a:bodyPr>
          <a:lstStyle/>
          <a:p>
            <a:pPr indent="0" lvl="0" marL="0" marR="0" rtl="0" algn="l">
              <a:lnSpc>
                <a:spcPct val="86000"/>
              </a:lnSpc>
              <a:spcBef>
                <a:spcPts val="0"/>
              </a:spcBef>
              <a:spcAft>
                <a:spcPts val="0"/>
              </a:spcAft>
              <a:buClr>
                <a:srgbClr val="000000"/>
              </a:buClr>
              <a:buSzPts val="1400"/>
              <a:buFont typeface="Arial"/>
              <a:buNone/>
            </a:pPr>
            <a:r>
              <a:rPr b="0" i="0" lang="en-US" sz="1400" u="none" cap="none" strike="noStrike">
                <a:solidFill>
                  <a:srgbClr val="FFFFFF"/>
                </a:solidFill>
                <a:latin typeface="Arial"/>
                <a:ea typeface="Arial"/>
                <a:cs typeface="Arial"/>
                <a:sym typeface="Arial"/>
              </a:rPr>
              <a:t>Number/Email</a:t>
            </a:r>
            <a:endParaRPr b="0" i="0" sz="1400" u="none" cap="none" strike="noStrike">
              <a:solidFill>
                <a:srgbClr val="000000"/>
              </a:solidFill>
              <a:latin typeface="Arial"/>
              <a:ea typeface="Arial"/>
              <a:cs typeface="Arial"/>
              <a:sym typeface="Arial"/>
            </a:endParaRPr>
          </a:p>
        </p:txBody>
      </p:sp>
      <p:sp>
        <p:nvSpPr>
          <p:cNvPr id="504" name="Google Shape;504;p19"/>
          <p:cNvSpPr txBox="1"/>
          <p:nvPr/>
        </p:nvSpPr>
        <p:spPr>
          <a:xfrm>
            <a:off x="7114065" y="4297974"/>
            <a:ext cx="2030018" cy="383718"/>
          </a:xfrm>
          <a:prstGeom prst="rect">
            <a:avLst/>
          </a:prstGeom>
          <a:noFill/>
          <a:ln>
            <a:noFill/>
          </a:ln>
        </p:spPr>
        <p:txBody>
          <a:bodyPr anchorCtr="0" anchor="t" bIns="0" lIns="0" spcFirstLastPara="1" rIns="0" wrap="square" tIns="0">
            <a:spAutoFit/>
          </a:bodyPr>
          <a:lstStyle/>
          <a:p>
            <a:pPr indent="0" lvl="0" marL="0" marR="0" rtl="0" algn="l">
              <a:lnSpc>
                <a:spcPct val="86009"/>
              </a:lnSpc>
              <a:spcBef>
                <a:spcPts val="0"/>
              </a:spcBef>
              <a:spcAft>
                <a:spcPts val="0"/>
              </a:spcAft>
              <a:buClr>
                <a:srgbClr val="000000"/>
              </a:buClr>
              <a:buSzPts val="2709"/>
              <a:buFont typeface="Arial"/>
              <a:buNone/>
            </a:pPr>
            <a:r>
              <a:rPr b="1" i="0" lang="en-US" sz="2709" u="none" cap="none" strike="noStrike">
                <a:solidFill>
                  <a:srgbClr val="FFFFFF"/>
                </a:solidFill>
                <a:latin typeface="Arial"/>
                <a:ea typeface="Arial"/>
                <a:cs typeface="Arial"/>
                <a:sym typeface="Arial"/>
              </a:rPr>
              <a:t>Jane Smith</a:t>
            </a:r>
            <a:endParaRPr b="0" i="0" sz="1400" u="none" cap="none" strike="noStrike">
              <a:solidFill>
                <a:srgbClr val="000000"/>
              </a:solidFill>
              <a:latin typeface="Arial"/>
              <a:ea typeface="Arial"/>
              <a:cs typeface="Arial"/>
              <a:sym typeface="Arial"/>
            </a:endParaRPr>
          </a:p>
        </p:txBody>
      </p:sp>
      <p:sp>
        <p:nvSpPr>
          <p:cNvPr id="505" name="Google Shape;505;p19"/>
          <p:cNvSpPr txBox="1"/>
          <p:nvPr/>
        </p:nvSpPr>
        <p:spPr>
          <a:xfrm>
            <a:off x="7144595" y="4706506"/>
            <a:ext cx="1804657" cy="319216"/>
          </a:xfrm>
          <a:prstGeom prst="rect">
            <a:avLst/>
          </a:prstGeom>
          <a:noFill/>
          <a:ln>
            <a:noFill/>
          </a:ln>
        </p:spPr>
        <p:txBody>
          <a:bodyPr anchorCtr="0" anchor="t" bIns="0" lIns="0" spcFirstLastPara="1" rIns="0" wrap="square" tIns="0">
            <a:spAutoFit/>
          </a:bodyPr>
          <a:lstStyle/>
          <a:p>
            <a:pPr indent="0" lvl="0" marL="0" marR="0" rtl="0" algn="l">
              <a:lnSpc>
                <a:spcPct val="85985"/>
              </a:lnSpc>
              <a:spcBef>
                <a:spcPts val="0"/>
              </a:spcBef>
              <a:spcAft>
                <a:spcPts val="0"/>
              </a:spcAft>
              <a:buClr>
                <a:srgbClr val="000000"/>
              </a:buClr>
              <a:buSzPts val="2319"/>
              <a:buFont typeface="Arial"/>
              <a:buNone/>
            </a:pPr>
            <a:r>
              <a:rPr b="0" i="0" lang="en-US" sz="2319" u="none" cap="none" strike="noStrike">
                <a:solidFill>
                  <a:srgbClr val="FFFFFF"/>
                </a:solidFill>
                <a:latin typeface="Arial"/>
                <a:ea typeface="Arial"/>
                <a:cs typeface="Arial"/>
                <a:sym typeface="Arial"/>
              </a:rPr>
              <a:t>CTO</a:t>
            </a:r>
            <a:endParaRPr b="0" i="0" sz="1400" u="none" cap="none" strike="noStrike">
              <a:solidFill>
                <a:srgbClr val="000000"/>
              </a:solidFill>
              <a:latin typeface="Arial"/>
              <a:ea typeface="Arial"/>
              <a:cs typeface="Arial"/>
              <a:sym typeface="Arial"/>
            </a:endParaRPr>
          </a:p>
        </p:txBody>
      </p:sp>
      <p:sp>
        <p:nvSpPr>
          <p:cNvPr id="506" name="Google Shape;506;p19"/>
          <p:cNvSpPr txBox="1"/>
          <p:nvPr/>
        </p:nvSpPr>
        <p:spPr>
          <a:xfrm>
            <a:off x="7114065" y="5054297"/>
            <a:ext cx="2174681" cy="203327"/>
          </a:xfrm>
          <a:prstGeom prst="rect">
            <a:avLst/>
          </a:prstGeom>
          <a:noFill/>
          <a:ln>
            <a:noFill/>
          </a:ln>
        </p:spPr>
        <p:txBody>
          <a:bodyPr anchorCtr="0" anchor="t" bIns="0" lIns="0" spcFirstLastPara="1" rIns="0" wrap="square" tIns="0">
            <a:spAutoFit/>
          </a:bodyPr>
          <a:lstStyle/>
          <a:p>
            <a:pPr indent="0" lvl="0" marL="0" marR="0" rtl="0" algn="l">
              <a:lnSpc>
                <a:spcPct val="86000"/>
              </a:lnSpc>
              <a:spcBef>
                <a:spcPts val="0"/>
              </a:spcBef>
              <a:spcAft>
                <a:spcPts val="0"/>
              </a:spcAft>
              <a:buClr>
                <a:srgbClr val="000000"/>
              </a:buClr>
              <a:buSzPts val="1400"/>
              <a:buFont typeface="Arial"/>
              <a:buNone/>
            </a:pPr>
            <a:r>
              <a:rPr b="0" i="0" lang="en-US" sz="1400" u="none" cap="none" strike="noStrike">
                <a:solidFill>
                  <a:srgbClr val="FFFFFF"/>
                </a:solidFill>
                <a:latin typeface="Arial"/>
                <a:ea typeface="Arial"/>
                <a:cs typeface="Arial"/>
                <a:sym typeface="Arial"/>
              </a:rPr>
              <a:t>Number/Email</a:t>
            </a:r>
            <a:endParaRPr b="0" i="0" sz="1400" u="none" cap="none" strike="noStrike">
              <a:solidFill>
                <a:srgbClr val="000000"/>
              </a:solidFill>
              <a:latin typeface="Arial"/>
              <a:ea typeface="Arial"/>
              <a:cs typeface="Arial"/>
              <a:sym typeface="Arial"/>
            </a:endParaRPr>
          </a:p>
        </p:txBody>
      </p:sp>
      <p:sp>
        <p:nvSpPr>
          <p:cNvPr id="507" name="Google Shape;507;p19"/>
          <p:cNvSpPr txBox="1"/>
          <p:nvPr/>
        </p:nvSpPr>
        <p:spPr>
          <a:xfrm>
            <a:off x="12499822" y="4297974"/>
            <a:ext cx="2030018" cy="383718"/>
          </a:xfrm>
          <a:prstGeom prst="rect">
            <a:avLst/>
          </a:prstGeom>
          <a:noFill/>
          <a:ln>
            <a:noFill/>
          </a:ln>
        </p:spPr>
        <p:txBody>
          <a:bodyPr anchorCtr="0" anchor="t" bIns="0" lIns="0" spcFirstLastPara="1" rIns="0" wrap="square" tIns="0">
            <a:spAutoFit/>
          </a:bodyPr>
          <a:lstStyle/>
          <a:p>
            <a:pPr indent="0" lvl="0" marL="0" marR="0" rtl="0" algn="l">
              <a:lnSpc>
                <a:spcPct val="86009"/>
              </a:lnSpc>
              <a:spcBef>
                <a:spcPts val="0"/>
              </a:spcBef>
              <a:spcAft>
                <a:spcPts val="0"/>
              </a:spcAft>
              <a:buClr>
                <a:srgbClr val="000000"/>
              </a:buClr>
              <a:buSzPts val="2709"/>
              <a:buFont typeface="Arial"/>
              <a:buNone/>
            </a:pPr>
            <a:r>
              <a:rPr b="1" i="0" lang="en-US" sz="2709" u="none" cap="none" strike="noStrike">
                <a:solidFill>
                  <a:srgbClr val="FFFFFF"/>
                </a:solidFill>
                <a:latin typeface="Arial"/>
                <a:ea typeface="Arial"/>
                <a:cs typeface="Arial"/>
                <a:sym typeface="Arial"/>
              </a:rPr>
              <a:t>John Doe</a:t>
            </a:r>
            <a:endParaRPr b="0" i="0" sz="1400" u="none" cap="none" strike="noStrike">
              <a:solidFill>
                <a:srgbClr val="000000"/>
              </a:solidFill>
              <a:latin typeface="Arial"/>
              <a:ea typeface="Arial"/>
              <a:cs typeface="Arial"/>
              <a:sym typeface="Arial"/>
            </a:endParaRPr>
          </a:p>
        </p:txBody>
      </p:sp>
      <p:sp>
        <p:nvSpPr>
          <p:cNvPr id="508" name="Google Shape;508;p19"/>
          <p:cNvSpPr txBox="1"/>
          <p:nvPr/>
        </p:nvSpPr>
        <p:spPr>
          <a:xfrm>
            <a:off x="12530352" y="4706506"/>
            <a:ext cx="1804657" cy="319216"/>
          </a:xfrm>
          <a:prstGeom prst="rect">
            <a:avLst/>
          </a:prstGeom>
          <a:noFill/>
          <a:ln>
            <a:noFill/>
          </a:ln>
        </p:spPr>
        <p:txBody>
          <a:bodyPr anchorCtr="0" anchor="t" bIns="0" lIns="0" spcFirstLastPara="1" rIns="0" wrap="square" tIns="0">
            <a:spAutoFit/>
          </a:bodyPr>
          <a:lstStyle/>
          <a:p>
            <a:pPr indent="0" lvl="0" marL="0" marR="0" rtl="0" algn="l">
              <a:lnSpc>
                <a:spcPct val="85985"/>
              </a:lnSpc>
              <a:spcBef>
                <a:spcPts val="0"/>
              </a:spcBef>
              <a:spcAft>
                <a:spcPts val="0"/>
              </a:spcAft>
              <a:buClr>
                <a:srgbClr val="000000"/>
              </a:buClr>
              <a:buSzPts val="2319"/>
              <a:buFont typeface="Arial"/>
              <a:buNone/>
            </a:pPr>
            <a:r>
              <a:rPr b="0" i="0" lang="en-US" sz="2319" u="none" cap="none" strike="noStrike">
                <a:solidFill>
                  <a:srgbClr val="FFFFFF"/>
                </a:solidFill>
                <a:latin typeface="Arial"/>
                <a:ea typeface="Arial"/>
                <a:cs typeface="Arial"/>
                <a:sym typeface="Arial"/>
              </a:rPr>
              <a:t>Principal</a:t>
            </a:r>
            <a:endParaRPr b="0" i="0" sz="1400" u="none" cap="none" strike="noStrike">
              <a:solidFill>
                <a:srgbClr val="000000"/>
              </a:solidFill>
              <a:latin typeface="Arial"/>
              <a:ea typeface="Arial"/>
              <a:cs typeface="Arial"/>
              <a:sym typeface="Arial"/>
            </a:endParaRPr>
          </a:p>
        </p:txBody>
      </p:sp>
      <p:sp>
        <p:nvSpPr>
          <p:cNvPr id="509" name="Google Shape;509;p19"/>
          <p:cNvSpPr txBox="1"/>
          <p:nvPr/>
        </p:nvSpPr>
        <p:spPr>
          <a:xfrm>
            <a:off x="12499822" y="5054297"/>
            <a:ext cx="2174681" cy="203327"/>
          </a:xfrm>
          <a:prstGeom prst="rect">
            <a:avLst/>
          </a:prstGeom>
          <a:noFill/>
          <a:ln>
            <a:noFill/>
          </a:ln>
        </p:spPr>
        <p:txBody>
          <a:bodyPr anchorCtr="0" anchor="t" bIns="0" lIns="0" spcFirstLastPara="1" rIns="0" wrap="square" tIns="0">
            <a:spAutoFit/>
          </a:bodyPr>
          <a:lstStyle/>
          <a:p>
            <a:pPr indent="0" lvl="0" marL="0" marR="0" rtl="0" algn="l">
              <a:lnSpc>
                <a:spcPct val="86000"/>
              </a:lnSpc>
              <a:spcBef>
                <a:spcPts val="0"/>
              </a:spcBef>
              <a:spcAft>
                <a:spcPts val="0"/>
              </a:spcAft>
              <a:buClr>
                <a:srgbClr val="000000"/>
              </a:buClr>
              <a:buSzPts val="1400"/>
              <a:buFont typeface="Arial"/>
              <a:buNone/>
            </a:pPr>
            <a:r>
              <a:rPr b="0" i="0" lang="en-US" sz="1400" u="none" cap="none" strike="noStrike">
                <a:solidFill>
                  <a:srgbClr val="FFFFFF"/>
                </a:solidFill>
                <a:latin typeface="Arial"/>
                <a:ea typeface="Arial"/>
                <a:cs typeface="Arial"/>
                <a:sym typeface="Arial"/>
              </a:rPr>
              <a:t>Number/Email</a:t>
            </a:r>
            <a:endParaRPr b="0" i="0" sz="1400" u="none" cap="none" strike="noStrike">
              <a:solidFill>
                <a:srgbClr val="000000"/>
              </a:solidFill>
              <a:latin typeface="Arial"/>
              <a:ea typeface="Arial"/>
              <a:cs typeface="Arial"/>
              <a:sym typeface="Arial"/>
            </a:endParaRPr>
          </a:p>
        </p:txBody>
      </p:sp>
      <p:sp>
        <p:nvSpPr>
          <p:cNvPr id="510" name="Google Shape;510;p19"/>
          <p:cNvSpPr txBox="1"/>
          <p:nvPr/>
        </p:nvSpPr>
        <p:spPr>
          <a:xfrm>
            <a:off x="12530352" y="7206082"/>
            <a:ext cx="2030018" cy="383718"/>
          </a:xfrm>
          <a:prstGeom prst="rect">
            <a:avLst/>
          </a:prstGeom>
          <a:noFill/>
          <a:ln>
            <a:noFill/>
          </a:ln>
        </p:spPr>
        <p:txBody>
          <a:bodyPr anchorCtr="0" anchor="t" bIns="0" lIns="0" spcFirstLastPara="1" rIns="0" wrap="square" tIns="0">
            <a:spAutoFit/>
          </a:bodyPr>
          <a:lstStyle/>
          <a:p>
            <a:pPr indent="0" lvl="0" marL="0" marR="0" rtl="0" algn="l">
              <a:lnSpc>
                <a:spcPct val="86009"/>
              </a:lnSpc>
              <a:spcBef>
                <a:spcPts val="0"/>
              </a:spcBef>
              <a:spcAft>
                <a:spcPts val="0"/>
              </a:spcAft>
              <a:buClr>
                <a:srgbClr val="000000"/>
              </a:buClr>
              <a:buSzPts val="2709"/>
              <a:buFont typeface="Arial"/>
              <a:buNone/>
            </a:pPr>
            <a:r>
              <a:rPr b="1" i="0" lang="en-US" sz="2709" u="none" cap="none" strike="noStrike">
                <a:solidFill>
                  <a:srgbClr val="FFFFFF"/>
                </a:solidFill>
                <a:latin typeface="Arial"/>
                <a:ea typeface="Arial"/>
                <a:cs typeface="Arial"/>
                <a:sym typeface="Arial"/>
              </a:rPr>
              <a:t>John Doe</a:t>
            </a:r>
            <a:endParaRPr b="0" i="0" sz="1400" u="none" cap="none" strike="noStrike">
              <a:solidFill>
                <a:srgbClr val="000000"/>
              </a:solidFill>
              <a:latin typeface="Arial"/>
              <a:ea typeface="Arial"/>
              <a:cs typeface="Arial"/>
              <a:sym typeface="Arial"/>
            </a:endParaRPr>
          </a:p>
        </p:txBody>
      </p:sp>
      <p:sp>
        <p:nvSpPr>
          <p:cNvPr id="511" name="Google Shape;511;p19"/>
          <p:cNvSpPr txBox="1"/>
          <p:nvPr/>
        </p:nvSpPr>
        <p:spPr>
          <a:xfrm>
            <a:off x="12560882" y="7614614"/>
            <a:ext cx="1804657" cy="319216"/>
          </a:xfrm>
          <a:prstGeom prst="rect">
            <a:avLst/>
          </a:prstGeom>
          <a:noFill/>
          <a:ln>
            <a:noFill/>
          </a:ln>
        </p:spPr>
        <p:txBody>
          <a:bodyPr anchorCtr="0" anchor="t" bIns="0" lIns="0" spcFirstLastPara="1" rIns="0" wrap="square" tIns="0">
            <a:spAutoFit/>
          </a:bodyPr>
          <a:lstStyle/>
          <a:p>
            <a:pPr indent="0" lvl="0" marL="0" marR="0" rtl="0" algn="l">
              <a:lnSpc>
                <a:spcPct val="85985"/>
              </a:lnSpc>
              <a:spcBef>
                <a:spcPts val="0"/>
              </a:spcBef>
              <a:spcAft>
                <a:spcPts val="0"/>
              </a:spcAft>
              <a:buClr>
                <a:srgbClr val="000000"/>
              </a:buClr>
              <a:buSzPts val="2319"/>
              <a:buFont typeface="Arial"/>
              <a:buNone/>
            </a:pPr>
            <a:r>
              <a:rPr b="0" i="0" lang="en-US" sz="2319" u="none" cap="none" strike="noStrike">
                <a:solidFill>
                  <a:srgbClr val="FFFFFF"/>
                </a:solidFill>
                <a:latin typeface="Arial"/>
                <a:ea typeface="Arial"/>
                <a:cs typeface="Arial"/>
                <a:sym typeface="Arial"/>
              </a:rPr>
              <a:t>Principal</a:t>
            </a:r>
            <a:endParaRPr b="0" i="0" sz="1400" u="none" cap="none" strike="noStrike">
              <a:solidFill>
                <a:srgbClr val="000000"/>
              </a:solidFill>
              <a:latin typeface="Arial"/>
              <a:ea typeface="Arial"/>
              <a:cs typeface="Arial"/>
              <a:sym typeface="Arial"/>
            </a:endParaRPr>
          </a:p>
        </p:txBody>
      </p:sp>
      <p:sp>
        <p:nvSpPr>
          <p:cNvPr id="512" name="Google Shape;512;p19"/>
          <p:cNvSpPr txBox="1"/>
          <p:nvPr/>
        </p:nvSpPr>
        <p:spPr>
          <a:xfrm>
            <a:off x="12530352" y="7962406"/>
            <a:ext cx="2174681" cy="203327"/>
          </a:xfrm>
          <a:prstGeom prst="rect">
            <a:avLst/>
          </a:prstGeom>
          <a:noFill/>
          <a:ln>
            <a:noFill/>
          </a:ln>
        </p:spPr>
        <p:txBody>
          <a:bodyPr anchorCtr="0" anchor="t" bIns="0" lIns="0" spcFirstLastPara="1" rIns="0" wrap="square" tIns="0">
            <a:spAutoFit/>
          </a:bodyPr>
          <a:lstStyle/>
          <a:p>
            <a:pPr indent="0" lvl="0" marL="0" marR="0" rtl="0" algn="l">
              <a:lnSpc>
                <a:spcPct val="86000"/>
              </a:lnSpc>
              <a:spcBef>
                <a:spcPts val="0"/>
              </a:spcBef>
              <a:spcAft>
                <a:spcPts val="0"/>
              </a:spcAft>
              <a:buClr>
                <a:srgbClr val="000000"/>
              </a:buClr>
              <a:buSzPts val="1400"/>
              <a:buFont typeface="Arial"/>
              <a:buNone/>
            </a:pPr>
            <a:r>
              <a:rPr b="0" i="0" lang="en-US" sz="1400" u="none" cap="none" strike="noStrike">
                <a:solidFill>
                  <a:srgbClr val="FFFFFF"/>
                </a:solidFill>
                <a:latin typeface="Arial"/>
                <a:ea typeface="Arial"/>
                <a:cs typeface="Arial"/>
                <a:sym typeface="Arial"/>
              </a:rPr>
              <a:t>Number/Email</a:t>
            </a:r>
            <a:endParaRPr b="0" i="0" sz="1400" u="none" cap="none" strike="noStrike">
              <a:solidFill>
                <a:srgbClr val="000000"/>
              </a:solidFill>
              <a:latin typeface="Arial"/>
              <a:ea typeface="Arial"/>
              <a:cs typeface="Arial"/>
              <a:sym typeface="Arial"/>
            </a:endParaRPr>
          </a:p>
        </p:txBody>
      </p:sp>
      <p:sp>
        <p:nvSpPr>
          <p:cNvPr id="513" name="Google Shape;513;p19"/>
          <p:cNvSpPr txBox="1"/>
          <p:nvPr/>
        </p:nvSpPr>
        <p:spPr>
          <a:xfrm>
            <a:off x="7041733" y="7196927"/>
            <a:ext cx="2030018" cy="383718"/>
          </a:xfrm>
          <a:prstGeom prst="rect">
            <a:avLst/>
          </a:prstGeom>
          <a:noFill/>
          <a:ln>
            <a:noFill/>
          </a:ln>
        </p:spPr>
        <p:txBody>
          <a:bodyPr anchorCtr="0" anchor="t" bIns="0" lIns="0" spcFirstLastPara="1" rIns="0" wrap="square" tIns="0">
            <a:spAutoFit/>
          </a:bodyPr>
          <a:lstStyle/>
          <a:p>
            <a:pPr indent="0" lvl="0" marL="0" marR="0" rtl="0" algn="l">
              <a:lnSpc>
                <a:spcPct val="86009"/>
              </a:lnSpc>
              <a:spcBef>
                <a:spcPts val="0"/>
              </a:spcBef>
              <a:spcAft>
                <a:spcPts val="0"/>
              </a:spcAft>
              <a:buClr>
                <a:srgbClr val="000000"/>
              </a:buClr>
              <a:buSzPts val="2709"/>
              <a:buFont typeface="Arial"/>
              <a:buNone/>
            </a:pPr>
            <a:r>
              <a:rPr b="1" i="0" lang="en-US" sz="2709" u="none" cap="none" strike="noStrike">
                <a:solidFill>
                  <a:srgbClr val="FFFFFF"/>
                </a:solidFill>
                <a:latin typeface="Arial"/>
                <a:ea typeface="Arial"/>
                <a:cs typeface="Arial"/>
                <a:sym typeface="Arial"/>
              </a:rPr>
              <a:t>John Doe</a:t>
            </a:r>
            <a:endParaRPr b="0" i="0" sz="1400" u="none" cap="none" strike="noStrike">
              <a:solidFill>
                <a:srgbClr val="000000"/>
              </a:solidFill>
              <a:latin typeface="Arial"/>
              <a:ea typeface="Arial"/>
              <a:cs typeface="Arial"/>
              <a:sym typeface="Arial"/>
            </a:endParaRPr>
          </a:p>
        </p:txBody>
      </p:sp>
      <p:sp>
        <p:nvSpPr>
          <p:cNvPr id="514" name="Google Shape;514;p19"/>
          <p:cNvSpPr txBox="1"/>
          <p:nvPr/>
        </p:nvSpPr>
        <p:spPr>
          <a:xfrm>
            <a:off x="7072263" y="7605459"/>
            <a:ext cx="1804657" cy="319216"/>
          </a:xfrm>
          <a:prstGeom prst="rect">
            <a:avLst/>
          </a:prstGeom>
          <a:noFill/>
          <a:ln>
            <a:noFill/>
          </a:ln>
        </p:spPr>
        <p:txBody>
          <a:bodyPr anchorCtr="0" anchor="t" bIns="0" lIns="0" spcFirstLastPara="1" rIns="0" wrap="square" tIns="0">
            <a:spAutoFit/>
          </a:bodyPr>
          <a:lstStyle/>
          <a:p>
            <a:pPr indent="0" lvl="0" marL="0" marR="0" rtl="0" algn="l">
              <a:lnSpc>
                <a:spcPct val="85985"/>
              </a:lnSpc>
              <a:spcBef>
                <a:spcPts val="0"/>
              </a:spcBef>
              <a:spcAft>
                <a:spcPts val="0"/>
              </a:spcAft>
              <a:buClr>
                <a:srgbClr val="000000"/>
              </a:buClr>
              <a:buSzPts val="2319"/>
              <a:buFont typeface="Arial"/>
              <a:buNone/>
            </a:pPr>
            <a:r>
              <a:rPr b="0" i="0" lang="en-US" sz="2319" u="none" cap="none" strike="noStrike">
                <a:solidFill>
                  <a:srgbClr val="FFFFFF"/>
                </a:solidFill>
                <a:latin typeface="Arial"/>
                <a:ea typeface="Arial"/>
                <a:cs typeface="Arial"/>
                <a:sym typeface="Arial"/>
              </a:rPr>
              <a:t>Principal</a:t>
            </a:r>
            <a:endParaRPr b="0" i="0" sz="1400" u="none" cap="none" strike="noStrike">
              <a:solidFill>
                <a:srgbClr val="000000"/>
              </a:solidFill>
              <a:latin typeface="Arial"/>
              <a:ea typeface="Arial"/>
              <a:cs typeface="Arial"/>
              <a:sym typeface="Arial"/>
            </a:endParaRPr>
          </a:p>
        </p:txBody>
      </p:sp>
      <p:sp>
        <p:nvSpPr>
          <p:cNvPr id="515" name="Google Shape;515;p19"/>
          <p:cNvSpPr txBox="1"/>
          <p:nvPr/>
        </p:nvSpPr>
        <p:spPr>
          <a:xfrm>
            <a:off x="7041733" y="7953250"/>
            <a:ext cx="2174681" cy="203327"/>
          </a:xfrm>
          <a:prstGeom prst="rect">
            <a:avLst/>
          </a:prstGeom>
          <a:noFill/>
          <a:ln>
            <a:noFill/>
          </a:ln>
        </p:spPr>
        <p:txBody>
          <a:bodyPr anchorCtr="0" anchor="t" bIns="0" lIns="0" spcFirstLastPara="1" rIns="0" wrap="square" tIns="0">
            <a:spAutoFit/>
          </a:bodyPr>
          <a:lstStyle/>
          <a:p>
            <a:pPr indent="0" lvl="0" marL="0" marR="0" rtl="0" algn="l">
              <a:lnSpc>
                <a:spcPct val="86000"/>
              </a:lnSpc>
              <a:spcBef>
                <a:spcPts val="0"/>
              </a:spcBef>
              <a:spcAft>
                <a:spcPts val="0"/>
              </a:spcAft>
              <a:buClr>
                <a:srgbClr val="000000"/>
              </a:buClr>
              <a:buSzPts val="1400"/>
              <a:buFont typeface="Arial"/>
              <a:buNone/>
            </a:pPr>
            <a:r>
              <a:rPr b="0" i="0" lang="en-US" sz="1400" u="none" cap="none" strike="noStrike">
                <a:solidFill>
                  <a:srgbClr val="FFFFFF"/>
                </a:solidFill>
                <a:latin typeface="Arial"/>
                <a:ea typeface="Arial"/>
                <a:cs typeface="Arial"/>
                <a:sym typeface="Arial"/>
              </a:rPr>
              <a:t>Number/Email</a:t>
            </a:r>
            <a:endParaRPr b="0" i="0" sz="1400" u="none" cap="none" strike="noStrike">
              <a:solidFill>
                <a:srgbClr val="000000"/>
              </a:solidFill>
              <a:latin typeface="Arial"/>
              <a:ea typeface="Arial"/>
              <a:cs typeface="Arial"/>
              <a:sym typeface="Arial"/>
            </a:endParaRPr>
          </a:p>
        </p:txBody>
      </p:sp>
      <p:sp>
        <p:nvSpPr>
          <p:cNvPr id="516" name="Google Shape;516;p19"/>
          <p:cNvSpPr txBox="1"/>
          <p:nvPr/>
        </p:nvSpPr>
        <p:spPr>
          <a:xfrm>
            <a:off x="1583195" y="7173261"/>
            <a:ext cx="2030018" cy="383718"/>
          </a:xfrm>
          <a:prstGeom prst="rect">
            <a:avLst/>
          </a:prstGeom>
          <a:noFill/>
          <a:ln>
            <a:noFill/>
          </a:ln>
        </p:spPr>
        <p:txBody>
          <a:bodyPr anchorCtr="0" anchor="t" bIns="0" lIns="0" spcFirstLastPara="1" rIns="0" wrap="square" tIns="0">
            <a:spAutoFit/>
          </a:bodyPr>
          <a:lstStyle/>
          <a:p>
            <a:pPr indent="0" lvl="0" marL="0" marR="0" rtl="0" algn="l">
              <a:lnSpc>
                <a:spcPct val="86009"/>
              </a:lnSpc>
              <a:spcBef>
                <a:spcPts val="0"/>
              </a:spcBef>
              <a:spcAft>
                <a:spcPts val="0"/>
              </a:spcAft>
              <a:buClr>
                <a:srgbClr val="000000"/>
              </a:buClr>
              <a:buSzPts val="2709"/>
              <a:buFont typeface="Arial"/>
              <a:buNone/>
            </a:pPr>
            <a:r>
              <a:rPr b="1" i="0" lang="en-US" sz="2709" u="none" cap="none" strike="noStrike">
                <a:solidFill>
                  <a:srgbClr val="FFFFFF"/>
                </a:solidFill>
                <a:latin typeface="Arial"/>
                <a:ea typeface="Arial"/>
                <a:cs typeface="Arial"/>
                <a:sym typeface="Arial"/>
              </a:rPr>
              <a:t>John Doe</a:t>
            </a:r>
            <a:endParaRPr b="0" i="0" sz="1400" u="none" cap="none" strike="noStrike">
              <a:solidFill>
                <a:srgbClr val="000000"/>
              </a:solidFill>
              <a:latin typeface="Arial"/>
              <a:ea typeface="Arial"/>
              <a:cs typeface="Arial"/>
              <a:sym typeface="Arial"/>
            </a:endParaRPr>
          </a:p>
        </p:txBody>
      </p:sp>
      <p:sp>
        <p:nvSpPr>
          <p:cNvPr id="517" name="Google Shape;517;p19"/>
          <p:cNvSpPr txBox="1"/>
          <p:nvPr/>
        </p:nvSpPr>
        <p:spPr>
          <a:xfrm>
            <a:off x="1613725" y="7581793"/>
            <a:ext cx="1804657" cy="319216"/>
          </a:xfrm>
          <a:prstGeom prst="rect">
            <a:avLst/>
          </a:prstGeom>
          <a:noFill/>
          <a:ln>
            <a:noFill/>
          </a:ln>
        </p:spPr>
        <p:txBody>
          <a:bodyPr anchorCtr="0" anchor="t" bIns="0" lIns="0" spcFirstLastPara="1" rIns="0" wrap="square" tIns="0">
            <a:spAutoFit/>
          </a:bodyPr>
          <a:lstStyle/>
          <a:p>
            <a:pPr indent="0" lvl="0" marL="0" marR="0" rtl="0" algn="l">
              <a:lnSpc>
                <a:spcPct val="85985"/>
              </a:lnSpc>
              <a:spcBef>
                <a:spcPts val="0"/>
              </a:spcBef>
              <a:spcAft>
                <a:spcPts val="0"/>
              </a:spcAft>
              <a:buClr>
                <a:srgbClr val="000000"/>
              </a:buClr>
              <a:buSzPts val="2319"/>
              <a:buFont typeface="Arial"/>
              <a:buNone/>
            </a:pPr>
            <a:r>
              <a:rPr b="0" i="0" lang="en-US" sz="2319" u="none" cap="none" strike="noStrike">
                <a:solidFill>
                  <a:srgbClr val="FFFFFF"/>
                </a:solidFill>
                <a:latin typeface="Arial"/>
                <a:ea typeface="Arial"/>
                <a:cs typeface="Arial"/>
                <a:sym typeface="Arial"/>
              </a:rPr>
              <a:t>Principal</a:t>
            </a:r>
            <a:endParaRPr b="0" i="0" sz="1400" u="none" cap="none" strike="noStrike">
              <a:solidFill>
                <a:srgbClr val="000000"/>
              </a:solidFill>
              <a:latin typeface="Arial"/>
              <a:ea typeface="Arial"/>
              <a:cs typeface="Arial"/>
              <a:sym typeface="Arial"/>
            </a:endParaRPr>
          </a:p>
        </p:txBody>
      </p:sp>
      <p:sp>
        <p:nvSpPr>
          <p:cNvPr id="518" name="Google Shape;518;p19"/>
          <p:cNvSpPr txBox="1"/>
          <p:nvPr/>
        </p:nvSpPr>
        <p:spPr>
          <a:xfrm>
            <a:off x="1583195" y="7929584"/>
            <a:ext cx="2174681" cy="203327"/>
          </a:xfrm>
          <a:prstGeom prst="rect">
            <a:avLst/>
          </a:prstGeom>
          <a:noFill/>
          <a:ln>
            <a:noFill/>
          </a:ln>
        </p:spPr>
        <p:txBody>
          <a:bodyPr anchorCtr="0" anchor="t" bIns="0" lIns="0" spcFirstLastPara="1" rIns="0" wrap="square" tIns="0">
            <a:spAutoFit/>
          </a:bodyPr>
          <a:lstStyle/>
          <a:p>
            <a:pPr indent="0" lvl="0" marL="0" marR="0" rtl="0" algn="l">
              <a:lnSpc>
                <a:spcPct val="86000"/>
              </a:lnSpc>
              <a:spcBef>
                <a:spcPts val="0"/>
              </a:spcBef>
              <a:spcAft>
                <a:spcPts val="0"/>
              </a:spcAft>
              <a:buClr>
                <a:srgbClr val="000000"/>
              </a:buClr>
              <a:buSzPts val="1400"/>
              <a:buFont typeface="Arial"/>
              <a:buNone/>
            </a:pPr>
            <a:r>
              <a:rPr b="0" i="0" lang="en-US" sz="1400" u="none" cap="none" strike="noStrike">
                <a:solidFill>
                  <a:srgbClr val="FFFFFF"/>
                </a:solidFill>
                <a:latin typeface="Arial"/>
                <a:ea typeface="Arial"/>
                <a:cs typeface="Arial"/>
                <a:sym typeface="Arial"/>
              </a:rPr>
              <a:t>Number/Email</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2" name="Shape 522"/>
        <p:cNvGrpSpPr/>
        <p:nvPr/>
      </p:nvGrpSpPr>
      <p:grpSpPr>
        <a:xfrm>
          <a:off x="0" y="0"/>
          <a:ext cx="0" cy="0"/>
          <a:chOff x="0" y="0"/>
          <a:chExt cx="0" cy="0"/>
        </a:xfrm>
      </p:grpSpPr>
      <p:sp>
        <p:nvSpPr>
          <p:cNvPr id="523" name="Google Shape;523;p20"/>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9217" l="0" r="0" t="-9219"/>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24" name="Google Shape;524;p20"/>
          <p:cNvSpPr txBox="1"/>
          <p:nvPr/>
        </p:nvSpPr>
        <p:spPr>
          <a:xfrm>
            <a:off x="-146560" y="661100"/>
            <a:ext cx="8456700" cy="15699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10200"/>
              <a:buFont typeface="Arial"/>
              <a:buNone/>
            </a:pPr>
            <a:r>
              <a:rPr b="1" i="0" lang="en-US" sz="10200" u="none" cap="none" strike="noStrike">
                <a:solidFill>
                  <a:srgbClr val="FFFFFF"/>
                </a:solidFill>
                <a:latin typeface="Arial"/>
                <a:ea typeface="Arial"/>
                <a:cs typeface="Arial"/>
                <a:sym typeface="Arial"/>
              </a:rPr>
              <a:t>Thank You!</a:t>
            </a:r>
            <a:endParaRPr b="0" i="0" sz="200" u="none" cap="none" strike="noStrike">
              <a:solidFill>
                <a:srgbClr val="000000"/>
              </a:solidFill>
              <a:latin typeface="Arial"/>
              <a:ea typeface="Arial"/>
              <a:cs typeface="Arial"/>
              <a:sym typeface="Arial"/>
            </a:endParaRPr>
          </a:p>
        </p:txBody>
      </p:sp>
      <p:sp>
        <p:nvSpPr>
          <p:cNvPr id="525" name="Google Shape;525;p20"/>
          <p:cNvSpPr txBox="1"/>
          <p:nvPr/>
        </p:nvSpPr>
        <p:spPr>
          <a:xfrm>
            <a:off x="1077148" y="2231000"/>
            <a:ext cx="6009300" cy="1169700"/>
          </a:xfrm>
          <a:prstGeom prst="rect">
            <a:avLst/>
          </a:prstGeom>
          <a:noFill/>
          <a:ln>
            <a:noFill/>
          </a:ln>
        </p:spPr>
        <p:txBody>
          <a:bodyPr anchorCtr="0" anchor="t" bIns="0" lIns="0" spcFirstLastPara="1" rIns="0" wrap="square" tIns="0">
            <a:spAutoFit/>
          </a:bodyPr>
          <a:lstStyle/>
          <a:p>
            <a:pPr indent="0" lvl="0" marL="0" marR="0" rtl="0" algn="ctr">
              <a:lnSpc>
                <a:spcPct val="140005"/>
              </a:lnSpc>
              <a:spcBef>
                <a:spcPts val="0"/>
              </a:spcBef>
              <a:spcAft>
                <a:spcPts val="0"/>
              </a:spcAft>
              <a:buClr>
                <a:srgbClr val="000000"/>
              </a:buClr>
              <a:buSzPts val="7599"/>
              <a:buFont typeface="Arial"/>
              <a:buNone/>
            </a:pPr>
            <a:r>
              <a:rPr b="1" i="0" lang="en-US" sz="7599" u="none" cap="none" strike="noStrike">
                <a:solidFill>
                  <a:srgbClr val="FFFFFF"/>
                </a:solidFill>
                <a:latin typeface="Arial"/>
                <a:ea typeface="Arial"/>
                <a:cs typeface="Arial"/>
                <a:sym typeface="Arial"/>
              </a:rPr>
              <a:t>Questions?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1"/>
          <p:cNvSpPr/>
          <p:nvPr/>
        </p:nvSpPr>
        <p:spPr>
          <a:xfrm>
            <a:off x="0" y="-509250"/>
            <a:ext cx="20208240" cy="1080135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12634" l="0" r="0" t="-6247"/>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6" name="Google Shape;146;p1"/>
          <p:cNvSpPr txBox="1"/>
          <p:nvPr/>
        </p:nvSpPr>
        <p:spPr>
          <a:xfrm>
            <a:off x="5729877" y="-171930"/>
            <a:ext cx="7160700" cy="1786800"/>
          </a:xfrm>
          <a:prstGeom prst="rect">
            <a:avLst/>
          </a:prstGeom>
          <a:noFill/>
          <a:ln>
            <a:noFill/>
          </a:ln>
        </p:spPr>
        <p:txBody>
          <a:bodyPr anchorCtr="0" anchor="t" bIns="0" lIns="0" spcFirstLastPara="1" rIns="0" wrap="square" tIns="0">
            <a:spAutoFit/>
          </a:bodyPr>
          <a:lstStyle/>
          <a:p>
            <a:pPr indent="0" lvl="0" marL="0" marR="0" rtl="0" algn="l">
              <a:lnSpc>
                <a:spcPct val="85999"/>
              </a:lnSpc>
              <a:spcBef>
                <a:spcPts val="0"/>
              </a:spcBef>
              <a:spcAft>
                <a:spcPts val="0"/>
              </a:spcAft>
              <a:buClr>
                <a:srgbClr val="000000"/>
              </a:buClr>
              <a:buSzPts val="13499"/>
              <a:buFont typeface="Arial"/>
              <a:buNone/>
            </a:pPr>
            <a:r>
              <a:rPr b="1" i="0" lang="en-US" sz="13499" u="none" cap="none" strike="noStrike">
                <a:solidFill>
                  <a:srgbClr val="FFFFFF"/>
                </a:solidFill>
                <a:latin typeface="Arial"/>
                <a:ea typeface="Arial"/>
                <a:cs typeface="Arial"/>
                <a:sym typeface="Arial"/>
              </a:rPr>
              <a:t>Screens</a:t>
            </a:r>
            <a:endParaRPr b="0" i="0" sz="100" u="none" cap="none" strike="noStrike">
              <a:solidFill>
                <a:srgbClr val="000000"/>
              </a:solidFill>
              <a:latin typeface="Arial"/>
              <a:ea typeface="Arial"/>
              <a:cs typeface="Arial"/>
              <a:sym typeface="Arial"/>
            </a:endParaRPr>
          </a:p>
        </p:txBody>
      </p:sp>
      <p:sp>
        <p:nvSpPr>
          <p:cNvPr id="147" name="Google Shape;147;p1"/>
          <p:cNvSpPr txBox="1"/>
          <p:nvPr/>
        </p:nvSpPr>
        <p:spPr>
          <a:xfrm>
            <a:off x="1891225" y="8131575"/>
            <a:ext cx="14838000" cy="1178100"/>
          </a:xfrm>
          <a:prstGeom prst="rect">
            <a:avLst/>
          </a:prstGeom>
          <a:noFill/>
          <a:ln>
            <a:noFill/>
          </a:ln>
        </p:spPr>
        <p:txBody>
          <a:bodyPr anchorCtr="0" anchor="t" bIns="0" lIns="0" spcFirstLastPara="1" rIns="0" wrap="square" tIns="0">
            <a:spAutoFit/>
          </a:bodyPr>
          <a:lstStyle/>
          <a:p>
            <a:pPr indent="0" lvl="0" marL="0" marR="0" rtl="0" algn="l">
              <a:lnSpc>
                <a:spcPct val="86000"/>
              </a:lnSpc>
              <a:spcBef>
                <a:spcPts val="0"/>
              </a:spcBef>
              <a:spcAft>
                <a:spcPts val="0"/>
              </a:spcAft>
              <a:buClr>
                <a:srgbClr val="000000"/>
              </a:buClr>
              <a:buSzPts val="8900"/>
              <a:buFont typeface="Arial"/>
              <a:buNone/>
            </a:pPr>
            <a:r>
              <a:rPr b="1" i="0" lang="en-US" sz="8900" u="none" cap="none" strike="noStrike">
                <a:solidFill>
                  <a:srgbClr val="FFFFFF"/>
                </a:solidFill>
                <a:latin typeface="Arial"/>
                <a:ea typeface="Arial"/>
                <a:cs typeface="Arial"/>
                <a:sym typeface="Arial"/>
              </a:rPr>
              <a:t>at [your school name here]</a:t>
            </a:r>
            <a:endParaRPr b="0" i="0" sz="1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
          <p:cNvSpPr/>
          <p:nvPr/>
        </p:nvSpPr>
        <p:spPr>
          <a:xfrm>
            <a:off x="9833398" y="2040783"/>
            <a:ext cx="1092518" cy="1092518"/>
          </a:xfrm>
          <a:custGeom>
            <a:rect b="b" l="l" r="r" t="t"/>
            <a:pathLst>
              <a:path extrusionOk="0" h="1456690" w="1456690">
                <a:moveTo>
                  <a:pt x="0" y="728345"/>
                </a:moveTo>
                <a:cubicBezTo>
                  <a:pt x="0" y="326136"/>
                  <a:pt x="326136" y="0"/>
                  <a:pt x="728345" y="0"/>
                </a:cubicBezTo>
                <a:cubicBezTo>
                  <a:pt x="1130554" y="0"/>
                  <a:pt x="1456690" y="326136"/>
                  <a:pt x="1456690" y="728345"/>
                </a:cubicBezTo>
                <a:cubicBezTo>
                  <a:pt x="1456690" y="1130554"/>
                  <a:pt x="1130554" y="1456690"/>
                  <a:pt x="728345" y="1456690"/>
                </a:cubicBezTo>
                <a:cubicBezTo>
                  <a:pt x="326136" y="1456690"/>
                  <a:pt x="0" y="1130554"/>
                  <a:pt x="0" y="728345"/>
                </a:cubicBezTo>
                <a:close/>
              </a:path>
            </a:pathLst>
          </a:custGeom>
          <a:gradFill>
            <a:gsLst>
              <a:gs pos="0">
                <a:srgbClr val="5DE0E6"/>
              </a:gs>
              <a:gs pos="100000">
                <a:srgbClr val="004AAD"/>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157" name="Google Shape;157;p2"/>
          <p:cNvGrpSpPr/>
          <p:nvPr/>
        </p:nvGrpSpPr>
        <p:grpSpPr>
          <a:xfrm>
            <a:off x="11371414" y="1977283"/>
            <a:ext cx="3990321" cy="1155990"/>
            <a:chOff x="0" y="-76200"/>
            <a:chExt cx="5320428" cy="1541320"/>
          </a:xfrm>
        </p:grpSpPr>
        <p:sp>
          <p:nvSpPr>
            <p:cNvPr id="158" name="Google Shape;158;p2"/>
            <p:cNvSpPr/>
            <p:nvPr/>
          </p:nvSpPr>
          <p:spPr>
            <a:xfrm>
              <a:off x="0" y="0"/>
              <a:ext cx="5320428" cy="1465120"/>
            </a:xfrm>
            <a:custGeom>
              <a:rect b="b" l="l" r="r" t="t"/>
              <a:pathLst>
                <a:path extrusionOk="0" h="1465120" w="5320428">
                  <a:moveTo>
                    <a:pt x="0" y="0"/>
                  </a:moveTo>
                  <a:lnTo>
                    <a:pt x="5320428" y="0"/>
                  </a:lnTo>
                  <a:lnTo>
                    <a:pt x="5320428" y="1465120"/>
                  </a:lnTo>
                  <a:lnTo>
                    <a:pt x="0" y="1465120"/>
                  </a:lnTo>
                  <a:close/>
                </a:path>
              </a:pathLst>
            </a:custGeom>
            <a:solidFill>
              <a:srgbClr val="000000">
                <a:alpha val="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9" name="Google Shape;159;p2"/>
            <p:cNvSpPr txBox="1"/>
            <p:nvPr/>
          </p:nvSpPr>
          <p:spPr>
            <a:xfrm>
              <a:off x="0" y="-76200"/>
              <a:ext cx="5320428" cy="1541320"/>
            </a:xfrm>
            <a:prstGeom prst="rect">
              <a:avLst/>
            </a:prstGeom>
            <a:noFill/>
            <a:ln>
              <a:noFill/>
            </a:ln>
          </p:spPr>
          <p:txBody>
            <a:bodyPr anchorCtr="0" anchor="ctr" bIns="0" lIns="0" spcFirstLastPara="1" rIns="0" wrap="square" tIns="0">
              <a:noAutofit/>
            </a:bodyPr>
            <a:lstStyle/>
            <a:p>
              <a:pPr indent="0" lvl="0" marL="0" marR="0" rtl="0" algn="l">
                <a:lnSpc>
                  <a:spcPct val="120005"/>
                </a:lnSpc>
                <a:spcBef>
                  <a:spcPts val="0"/>
                </a:spcBef>
                <a:spcAft>
                  <a:spcPts val="0"/>
                </a:spcAft>
                <a:buClr>
                  <a:srgbClr val="000000"/>
                </a:buClr>
                <a:buSzPts val="3999"/>
                <a:buFont typeface="Arial"/>
                <a:buNone/>
              </a:pPr>
              <a:r>
                <a:rPr b="1" i="0" lang="en-US" sz="3999" u="none" cap="none" strike="noStrike">
                  <a:solidFill>
                    <a:srgbClr val="000000"/>
                  </a:solidFill>
                  <a:latin typeface="Arial"/>
                  <a:ea typeface="Arial"/>
                  <a:cs typeface="Arial"/>
                  <a:sym typeface="Arial"/>
                </a:rPr>
                <a:t>Introductions</a:t>
              </a:r>
              <a:endParaRPr b="0" i="0" sz="1400" u="none" cap="none" strike="noStrike">
                <a:solidFill>
                  <a:srgbClr val="000000"/>
                </a:solidFill>
                <a:latin typeface="Arial"/>
                <a:ea typeface="Arial"/>
                <a:cs typeface="Arial"/>
                <a:sym typeface="Arial"/>
              </a:endParaRPr>
            </a:p>
          </p:txBody>
        </p:sp>
      </p:grpSp>
      <p:sp>
        <p:nvSpPr>
          <p:cNvPr id="160" name="Google Shape;160;p2"/>
          <p:cNvSpPr/>
          <p:nvPr/>
        </p:nvSpPr>
        <p:spPr>
          <a:xfrm>
            <a:off x="9833398" y="3648878"/>
            <a:ext cx="1092518" cy="1092518"/>
          </a:xfrm>
          <a:custGeom>
            <a:rect b="b" l="l" r="r" t="t"/>
            <a:pathLst>
              <a:path extrusionOk="0" h="1456690" w="1456690">
                <a:moveTo>
                  <a:pt x="0" y="728345"/>
                </a:moveTo>
                <a:cubicBezTo>
                  <a:pt x="0" y="326136"/>
                  <a:pt x="326136" y="0"/>
                  <a:pt x="728345" y="0"/>
                </a:cubicBezTo>
                <a:cubicBezTo>
                  <a:pt x="1130554" y="0"/>
                  <a:pt x="1456690" y="326136"/>
                  <a:pt x="1456690" y="728345"/>
                </a:cubicBezTo>
                <a:cubicBezTo>
                  <a:pt x="1456690" y="1130554"/>
                  <a:pt x="1130554" y="1456690"/>
                  <a:pt x="728345" y="1456690"/>
                </a:cubicBezTo>
                <a:cubicBezTo>
                  <a:pt x="326136" y="1456690"/>
                  <a:pt x="0" y="1130554"/>
                  <a:pt x="0" y="728345"/>
                </a:cubicBezTo>
                <a:close/>
              </a:path>
            </a:pathLst>
          </a:custGeom>
          <a:gradFill>
            <a:gsLst>
              <a:gs pos="0">
                <a:srgbClr val="5DE0E6"/>
              </a:gs>
              <a:gs pos="100000">
                <a:srgbClr val="004AAD"/>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161" name="Google Shape;161;p2"/>
          <p:cNvGrpSpPr/>
          <p:nvPr/>
        </p:nvGrpSpPr>
        <p:grpSpPr>
          <a:xfrm>
            <a:off x="11371414" y="3591796"/>
            <a:ext cx="5558623" cy="1155990"/>
            <a:chOff x="0" y="-76200"/>
            <a:chExt cx="7411498" cy="1541320"/>
          </a:xfrm>
        </p:grpSpPr>
        <p:sp>
          <p:nvSpPr>
            <p:cNvPr id="162" name="Google Shape;162;p2"/>
            <p:cNvSpPr/>
            <p:nvPr/>
          </p:nvSpPr>
          <p:spPr>
            <a:xfrm>
              <a:off x="0" y="0"/>
              <a:ext cx="7411497" cy="1465120"/>
            </a:xfrm>
            <a:custGeom>
              <a:rect b="b" l="l" r="r" t="t"/>
              <a:pathLst>
                <a:path extrusionOk="0" h="1465120" w="7411497">
                  <a:moveTo>
                    <a:pt x="0" y="0"/>
                  </a:moveTo>
                  <a:lnTo>
                    <a:pt x="7411497" y="0"/>
                  </a:lnTo>
                  <a:lnTo>
                    <a:pt x="7411497" y="1465120"/>
                  </a:lnTo>
                  <a:lnTo>
                    <a:pt x="0" y="1465120"/>
                  </a:lnTo>
                  <a:close/>
                </a:path>
              </a:pathLst>
            </a:custGeom>
            <a:solidFill>
              <a:srgbClr val="000000">
                <a:alpha val="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3" name="Google Shape;163;p2"/>
            <p:cNvSpPr txBox="1"/>
            <p:nvPr/>
          </p:nvSpPr>
          <p:spPr>
            <a:xfrm>
              <a:off x="0" y="-76200"/>
              <a:ext cx="7411498" cy="1541320"/>
            </a:xfrm>
            <a:prstGeom prst="rect">
              <a:avLst/>
            </a:prstGeom>
            <a:noFill/>
            <a:ln>
              <a:noFill/>
            </a:ln>
          </p:spPr>
          <p:txBody>
            <a:bodyPr anchorCtr="0" anchor="ctr" bIns="0" lIns="0" spcFirstLastPara="1" rIns="0" wrap="square" tIns="0">
              <a:noAutofit/>
            </a:bodyPr>
            <a:lstStyle/>
            <a:p>
              <a:pPr indent="0" lvl="0" marL="0" marR="0" rtl="0" algn="l">
                <a:lnSpc>
                  <a:spcPct val="120005"/>
                </a:lnSpc>
                <a:spcBef>
                  <a:spcPts val="0"/>
                </a:spcBef>
                <a:spcAft>
                  <a:spcPts val="0"/>
                </a:spcAft>
                <a:buClr>
                  <a:srgbClr val="000000"/>
                </a:buClr>
                <a:buSzPts val="3999"/>
                <a:buFont typeface="Arial"/>
                <a:buNone/>
              </a:pPr>
              <a:r>
                <a:rPr b="1" i="0" lang="en-US" sz="3999" u="none" cap="none" strike="noStrike">
                  <a:solidFill>
                    <a:srgbClr val="000000"/>
                  </a:solidFill>
                  <a:latin typeface="Arial"/>
                  <a:ea typeface="Arial"/>
                  <a:cs typeface="Arial"/>
                  <a:sym typeface="Arial"/>
                </a:rPr>
                <a:t>What IS screen time?</a:t>
              </a:r>
              <a:endParaRPr b="0" i="0" sz="1400" u="none" cap="none" strike="noStrike">
                <a:solidFill>
                  <a:srgbClr val="000000"/>
                </a:solidFill>
                <a:latin typeface="Arial"/>
                <a:ea typeface="Arial"/>
                <a:cs typeface="Arial"/>
                <a:sym typeface="Arial"/>
              </a:endParaRPr>
            </a:p>
          </p:txBody>
        </p:sp>
      </p:grpSp>
      <p:sp>
        <p:nvSpPr>
          <p:cNvPr id="164" name="Google Shape;164;p2"/>
          <p:cNvSpPr/>
          <p:nvPr/>
        </p:nvSpPr>
        <p:spPr>
          <a:xfrm>
            <a:off x="9833398" y="7068819"/>
            <a:ext cx="1092518" cy="1092518"/>
          </a:xfrm>
          <a:custGeom>
            <a:rect b="b" l="l" r="r" t="t"/>
            <a:pathLst>
              <a:path extrusionOk="0" h="1456690" w="1456690">
                <a:moveTo>
                  <a:pt x="0" y="728345"/>
                </a:moveTo>
                <a:cubicBezTo>
                  <a:pt x="0" y="326136"/>
                  <a:pt x="326136" y="0"/>
                  <a:pt x="728345" y="0"/>
                </a:cubicBezTo>
                <a:cubicBezTo>
                  <a:pt x="1130554" y="0"/>
                  <a:pt x="1456690" y="326136"/>
                  <a:pt x="1456690" y="728345"/>
                </a:cubicBezTo>
                <a:cubicBezTo>
                  <a:pt x="1456690" y="1130554"/>
                  <a:pt x="1130554" y="1456690"/>
                  <a:pt x="728345" y="1456690"/>
                </a:cubicBezTo>
                <a:cubicBezTo>
                  <a:pt x="326136" y="1456690"/>
                  <a:pt x="0" y="1130554"/>
                  <a:pt x="0" y="728345"/>
                </a:cubicBezTo>
                <a:close/>
              </a:path>
            </a:pathLst>
          </a:custGeom>
          <a:gradFill>
            <a:gsLst>
              <a:gs pos="0">
                <a:srgbClr val="5DE0E6"/>
              </a:gs>
              <a:gs pos="100000">
                <a:srgbClr val="004AAD"/>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165" name="Google Shape;165;p2"/>
          <p:cNvGrpSpPr/>
          <p:nvPr/>
        </p:nvGrpSpPr>
        <p:grpSpPr>
          <a:xfrm>
            <a:off x="11371414" y="7011669"/>
            <a:ext cx="5558623" cy="1155990"/>
            <a:chOff x="0" y="-76200"/>
            <a:chExt cx="7411498" cy="1541320"/>
          </a:xfrm>
        </p:grpSpPr>
        <p:sp>
          <p:nvSpPr>
            <p:cNvPr id="166" name="Google Shape;166;p2"/>
            <p:cNvSpPr/>
            <p:nvPr/>
          </p:nvSpPr>
          <p:spPr>
            <a:xfrm>
              <a:off x="0" y="0"/>
              <a:ext cx="7411497" cy="1465120"/>
            </a:xfrm>
            <a:custGeom>
              <a:rect b="b" l="l" r="r" t="t"/>
              <a:pathLst>
                <a:path extrusionOk="0" h="1465120" w="7411497">
                  <a:moveTo>
                    <a:pt x="0" y="0"/>
                  </a:moveTo>
                  <a:lnTo>
                    <a:pt x="7411497" y="0"/>
                  </a:lnTo>
                  <a:lnTo>
                    <a:pt x="7411497" y="1465120"/>
                  </a:lnTo>
                  <a:lnTo>
                    <a:pt x="0" y="1465120"/>
                  </a:lnTo>
                  <a:close/>
                </a:path>
              </a:pathLst>
            </a:custGeom>
            <a:solidFill>
              <a:srgbClr val="000000">
                <a:alpha val="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7" name="Google Shape;167;p2"/>
            <p:cNvSpPr txBox="1"/>
            <p:nvPr/>
          </p:nvSpPr>
          <p:spPr>
            <a:xfrm>
              <a:off x="0" y="-76200"/>
              <a:ext cx="7411498" cy="1541320"/>
            </a:xfrm>
            <a:prstGeom prst="rect">
              <a:avLst/>
            </a:prstGeom>
            <a:noFill/>
            <a:ln>
              <a:noFill/>
            </a:ln>
          </p:spPr>
          <p:txBody>
            <a:bodyPr anchorCtr="0" anchor="ctr" bIns="0" lIns="0" spcFirstLastPara="1" rIns="0" wrap="square" tIns="0">
              <a:noAutofit/>
            </a:bodyPr>
            <a:lstStyle/>
            <a:p>
              <a:pPr indent="0" lvl="0" marL="0" marR="0" rtl="0" algn="l">
                <a:lnSpc>
                  <a:spcPct val="120005"/>
                </a:lnSpc>
                <a:spcBef>
                  <a:spcPts val="0"/>
                </a:spcBef>
                <a:spcAft>
                  <a:spcPts val="0"/>
                </a:spcAft>
                <a:buClr>
                  <a:srgbClr val="000000"/>
                </a:buClr>
                <a:buSzPts val="3999"/>
                <a:buFont typeface="Arial"/>
                <a:buNone/>
              </a:pPr>
              <a:r>
                <a:rPr b="1" i="0" lang="en-US" sz="3999" u="none" cap="none" strike="noStrike">
                  <a:solidFill>
                    <a:srgbClr val="000000"/>
                  </a:solidFill>
                  <a:latin typeface="Arial"/>
                  <a:ea typeface="Arial"/>
                  <a:cs typeface="Arial"/>
                  <a:sym typeface="Arial"/>
                </a:rPr>
                <a:t>Screens at School +</a:t>
              </a:r>
              <a:endParaRPr b="1" i="0" sz="3999" u="none" cap="none" strike="noStrike">
                <a:solidFill>
                  <a:srgbClr val="000000"/>
                </a:solidFill>
                <a:latin typeface="Arial"/>
                <a:ea typeface="Arial"/>
                <a:cs typeface="Arial"/>
                <a:sym typeface="Arial"/>
              </a:endParaRPr>
            </a:p>
            <a:p>
              <a:pPr indent="0" lvl="0" marL="0" marR="0" rtl="0" algn="l">
                <a:lnSpc>
                  <a:spcPct val="120005"/>
                </a:lnSpc>
                <a:spcBef>
                  <a:spcPts val="0"/>
                </a:spcBef>
                <a:spcAft>
                  <a:spcPts val="0"/>
                </a:spcAft>
                <a:buClr>
                  <a:srgbClr val="000000"/>
                </a:buClr>
                <a:buSzPts val="3999"/>
                <a:buFont typeface="Arial"/>
                <a:buNone/>
              </a:pPr>
              <a:r>
                <a:rPr b="1" lang="en-US" sz="3999"/>
                <a:t>Cell Phone Policy</a:t>
              </a:r>
              <a:endParaRPr b="1" sz="3999"/>
            </a:p>
          </p:txBody>
        </p:sp>
      </p:grpSp>
      <p:sp>
        <p:nvSpPr>
          <p:cNvPr id="168" name="Google Shape;168;p2"/>
          <p:cNvSpPr/>
          <p:nvPr/>
        </p:nvSpPr>
        <p:spPr>
          <a:xfrm>
            <a:off x="9833398" y="5365233"/>
            <a:ext cx="1092518" cy="1092518"/>
          </a:xfrm>
          <a:custGeom>
            <a:rect b="b" l="l" r="r" t="t"/>
            <a:pathLst>
              <a:path extrusionOk="0" h="1456690" w="1456690">
                <a:moveTo>
                  <a:pt x="0" y="728345"/>
                </a:moveTo>
                <a:cubicBezTo>
                  <a:pt x="0" y="326136"/>
                  <a:pt x="326136" y="0"/>
                  <a:pt x="728345" y="0"/>
                </a:cubicBezTo>
                <a:cubicBezTo>
                  <a:pt x="1130554" y="0"/>
                  <a:pt x="1456690" y="326136"/>
                  <a:pt x="1456690" y="728345"/>
                </a:cubicBezTo>
                <a:cubicBezTo>
                  <a:pt x="1456690" y="1130554"/>
                  <a:pt x="1130554" y="1456690"/>
                  <a:pt x="728345" y="1456690"/>
                </a:cubicBezTo>
                <a:cubicBezTo>
                  <a:pt x="326136" y="1456690"/>
                  <a:pt x="0" y="1130554"/>
                  <a:pt x="0" y="728345"/>
                </a:cubicBezTo>
                <a:close/>
              </a:path>
            </a:pathLst>
          </a:custGeom>
          <a:gradFill>
            <a:gsLst>
              <a:gs pos="0">
                <a:srgbClr val="5DE0E6"/>
              </a:gs>
              <a:gs pos="100000">
                <a:srgbClr val="004AAD"/>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169" name="Google Shape;169;p2"/>
          <p:cNvGrpSpPr/>
          <p:nvPr/>
        </p:nvGrpSpPr>
        <p:grpSpPr>
          <a:xfrm>
            <a:off x="11371414" y="5301733"/>
            <a:ext cx="5558623" cy="1155990"/>
            <a:chOff x="0" y="-76200"/>
            <a:chExt cx="7411498" cy="1541320"/>
          </a:xfrm>
        </p:grpSpPr>
        <p:sp>
          <p:nvSpPr>
            <p:cNvPr id="170" name="Google Shape;170;p2"/>
            <p:cNvSpPr/>
            <p:nvPr/>
          </p:nvSpPr>
          <p:spPr>
            <a:xfrm>
              <a:off x="0" y="0"/>
              <a:ext cx="7411497" cy="1465120"/>
            </a:xfrm>
            <a:custGeom>
              <a:rect b="b" l="l" r="r" t="t"/>
              <a:pathLst>
                <a:path extrusionOk="0" h="1465120" w="7411497">
                  <a:moveTo>
                    <a:pt x="0" y="0"/>
                  </a:moveTo>
                  <a:lnTo>
                    <a:pt x="7411497" y="0"/>
                  </a:lnTo>
                  <a:lnTo>
                    <a:pt x="7411497" y="1465120"/>
                  </a:lnTo>
                  <a:lnTo>
                    <a:pt x="0" y="1465120"/>
                  </a:lnTo>
                  <a:close/>
                </a:path>
              </a:pathLst>
            </a:custGeom>
            <a:solidFill>
              <a:srgbClr val="000000">
                <a:alpha val="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1" name="Google Shape;171;p2"/>
            <p:cNvSpPr txBox="1"/>
            <p:nvPr/>
          </p:nvSpPr>
          <p:spPr>
            <a:xfrm>
              <a:off x="0" y="-76200"/>
              <a:ext cx="7411498" cy="1541320"/>
            </a:xfrm>
            <a:prstGeom prst="rect">
              <a:avLst/>
            </a:prstGeom>
            <a:noFill/>
            <a:ln>
              <a:noFill/>
            </a:ln>
          </p:spPr>
          <p:txBody>
            <a:bodyPr anchorCtr="0" anchor="ctr" bIns="0" lIns="0" spcFirstLastPara="1" rIns="0" wrap="square" tIns="0">
              <a:noAutofit/>
            </a:bodyPr>
            <a:lstStyle/>
            <a:p>
              <a:pPr indent="0" lvl="0" marL="0" marR="0" rtl="0" algn="l">
                <a:lnSpc>
                  <a:spcPct val="120005"/>
                </a:lnSpc>
                <a:spcBef>
                  <a:spcPts val="0"/>
                </a:spcBef>
                <a:spcAft>
                  <a:spcPts val="0"/>
                </a:spcAft>
                <a:buClr>
                  <a:srgbClr val="000000"/>
                </a:buClr>
                <a:buSzPts val="3999"/>
                <a:buFont typeface="Arial"/>
                <a:buNone/>
              </a:pPr>
              <a:r>
                <a:rPr b="1" i="0" lang="en-US" sz="3999" u="none" cap="none" strike="noStrike">
                  <a:solidFill>
                    <a:srgbClr val="000000"/>
                  </a:solidFill>
                  <a:latin typeface="Arial"/>
                  <a:ea typeface="Arial"/>
                  <a:cs typeface="Arial"/>
                  <a:sym typeface="Arial"/>
                </a:rPr>
                <a:t>Screens at Home</a:t>
              </a:r>
              <a:endParaRPr b="0" i="0" sz="1400" u="none" cap="none" strike="noStrike">
                <a:solidFill>
                  <a:srgbClr val="000000"/>
                </a:solidFill>
                <a:latin typeface="Arial"/>
                <a:ea typeface="Arial"/>
                <a:cs typeface="Arial"/>
                <a:sym typeface="Arial"/>
              </a:endParaRPr>
            </a:p>
          </p:txBody>
        </p:sp>
      </p:grpSp>
      <p:sp>
        <p:nvSpPr>
          <p:cNvPr id="172" name="Google Shape;172;p2"/>
          <p:cNvSpPr/>
          <p:nvPr/>
        </p:nvSpPr>
        <p:spPr>
          <a:xfrm>
            <a:off x="9833398" y="8875570"/>
            <a:ext cx="1092518" cy="1092518"/>
          </a:xfrm>
          <a:custGeom>
            <a:rect b="b" l="l" r="r" t="t"/>
            <a:pathLst>
              <a:path extrusionOk="0" h="1456690" w="1456690">
                <a:moveTo>
                  <a:pt x="0" y="728345"/>
                </a:moveTo>
                <a:cubicBezTo>
                  <a:pt x="0" y="326136"/>
                  <a:pt x="326136" y="0"/>
                  <a:pt x="728345" y="0"/>
                </a:cubicBezTo>
                <a:cubicBezTo>
                  <a:pt x="1130554" y="0"/>
                  <a:pt x="1456690" y="326136"/>
                  <a:pt x="1456690" y="728345"/>
                </a:cubicBezTo>
                <a:cubicBezTo>
                  <a:pt x="1456690" y="1130554"/>
                  <a:pt x="1130554" y="1456690"/>
                  <a:pt x="728345" y="1456690"/>
                </a:cubicBezTo>
                <a:cubicBezTo>
                  <a:pt x="326136" y="1456690"/>
                  <a:pt x="0" y="1130554"/>
                  <a:pt x="0" y="728345"/>
                </a:cubicBezTo>
                <a:close/>
              </a:path>
            </a:pathLst>
          </a:custGeom>
          <a:gradFill>
            <a:gsLst>
              <a:gs pos="0">
                <a:srgbClr val="5DE0E6"/>
              </a:gs>
              <a:gs pos="100000">
                <a:srgbClr val="004AAD"/>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173" name="Google Shape;173;p2"/>
          <p:cNvGrpSpPr/>
          <p:nvPr/>
        </p:nvGrpSpPr>
        <p:grpSpPr>
          <a:xfrm>
            <a:off x="11371414" y="8812070"/>
            <a:ext cx="6162226" cy="1155990"/>
            <a:chOff x="0" y="-76200"/>
            <a:chExt cx="8216302" cy="1541320"/>
          </a:xfrm>
        </p:grpSpPr>
        <p:sp>
          <p:nvSpPr>
            <p:cNvPr id="174" name="Google Shape;174;p2"/>
            <p:cNvSpPr/>
            <p:nvPr/>
          </p:nvSpPr>
          <p:spPr>
            <a:xfrm>
              <a:off x="0" y="0"/>
              <a:ext cx="8216302" cy="1465120"/>
            </a:xfrm>
            <a:custGeom>
              <a:rect b="b" l="l" r="r" t="t"/>
              <a:pathLst>
                <a:path extrusionOk="0" h="1465120" w="8216302">
                  <a:moveTo>
                    <a:pt x="0" y="0"/>
                  </a:moveTo>
                  <a:lnTo>
                    <a:pt x="8216302" y="0"/>
                  </a:lnTo>
                  <a:lnTo>
                    <a:pt x="8216302" y="1465120"/>
                  </a:lnTo>
                  <a:lnTo>
                    <a:pt x="0" y="1465120"/>
                  </a:lnTo>
                  <a:close/>
                </a:path>
              </a:pathLst>
            </a:custGeom>
            <a:solidFill>
              <a:srgbClr val="000000">
                <a:alpha val="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5" name="Google Shape;175;p2"/>
            <p:cNvSpPr txBox="1"/>
            <p:nvPr/>
          </p:nvSpPr>
          <p:spPr>
            <a:xfrm>
              <a:off x="0" y="-76200"/>
              <a:ext cx="8216302" cy="1541320"/>
            </a:xfrm>
            <a:prstGeom prst="rect">
              <a:avLst/>
            </a:prstGeom>
            <a:noFill/>
            <a:ln>
              <a:noFill/>
            </a:ln>
          </p:spPr>
          <p:txBody>
            <a:bodyPr anchorCtr="0" anchor="ctr" bIns="0" lIns="0" spcFirstLastPara="1" rIns="0" wrap="square" tIns="0">
              <a:noAutofit/>
            </a:bodyPr>
            <a:lstStyle/>
            <a:p>
              <a:pPr indent="0" lvl="0" marL="0" marR="0" rtl="0" algn="l">
                <a:lnSpc>
                  <a:spcPct val="120005"/>
                </a:lnSpc>
                <a:spcBef>
                  <a:spcPts val="0"/>
                </a:spcBef>
                <a:spcAft>
                  <a:spcPts val="0"/>
                </a:spcAft>
                <a:buClr>
                  <a:srgbClr val="000000"/>
                </a:buClr>
                <a:buSzPts val="3999"/>
                <a:buFont typeface="Arial"/>
                <a:buNone/>
              </a:pPr>
              <a:r>
                <a:rPr b="1" i="0" lang="en-US" sz="3999" u="none" cap="none" strike="noStrike">
                  <a:solidFill>
                    <a:srgbClr val="000000"/>
                  </a:solidFill>
                  <a:latin typeface="Arial"/>
                  <a:ea typeface="Arial"/>
                  <a:cs typeface="Arial"/>
                  <a:sym typeface="Arial"/>
                </a:rPr>
                <a:t>Collaboration/Resources</a:t>
              </a:r>
              <a:endParaRPr b="0" i="0" sz="1400" u="none" cap="none" strike="noStrike">
                <a:solidFill>
                  <a:srgbClr val="000000"/>
                </a:solidFill>
                <a:latin typeface="Arial"/>
                <a:ea typeface="Arial"/>
                <a:cs typeface="Arial"/>
                <a:sym typeface="Arial"/>
              </a:endParaRPr>
            </a:p>
          </p:txBody>
        </p:sp>
      </p:grpSp>
      <p:sp>
        <p:nvSpPr>
          <p:cNvPr id="176" name="Google Shape;176;p2"/>
          <p:cNvSpPr/>
          <p:nvPr/>
        </p:nvSpPr>
        <p:spPr>
          <a:xfrm>
            <a:off x="-696325" y="-800"/>
            <a:ext cx="9436149" cy="10288603"/>
          </a:xfrm>
          <a:custGeom>
            <a:rect b="b" l="l" r="r" t="t"/>
            <a:pathLst>
              <a:path extrusionOk="0" h="11275181" w="10119195">
                <a:moveTo>
                  <a:pt x="0" y="0"/>
                </a:moveTo>
                <a:lnTo>
                  <a:pt x="10119196" y="0"/>
                </a:lnTo>
                <a:lnTo>
                  <a:pt x="10119196" y="11275181"/>
                </a:lnTo>
                <a:lnTo>
                  <a:pt x="0" y="11275181"/>
                </a:lnTo>
                <a:lnTo>
                  <a:pt x="0" y="0"/>
                </a:lnTo>
                <a:close/>
              </a:path>
            </a:pathLst>
          </a:custGeom>
          <a:blipFill rotWithShape="1">
            <a:blip r:embed="rId3">
              <a:alphaModFix/>
            </a:blip>
            <a:stretch>
              <a:fillRect b="0" l="-24526" r="-24526"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7" name="Google Shape;177;p2"/>
          <p:cNvSpPr txBox="1"/>
          <p:nvPr/>
        </p:nvSpPr>
        <p:spPr>
          <a:xfrm>
            <a:off x="10925888" y="77877"/>
            <a:ext cx="5061000" cy="1529700"/>
          </a:xfrm>
          <a:prstGeom prst="rect">
            <a:avLst/>
          </a:prstGeom>
          <a:noFill/>
          <a:ln>
            <a:noFill/>
          </a:ln>
        </p:spPr>
        <p:txBody>
          <a:bodyPr anchorCtr="0" anchor="t" bIns="0" lIns="0" spcFirstLastPara="1" rIns="0" wrap="square" tIns="0">
            <a:spAutoFit/>
          </a:bodyPr>
          <a:lstStyle/>
          <a:p>
            <a:pPr indent="0" lvl="0" marL="0" marR="0" rtl="0" algn="l">
              <a:lnSpc>
                <a:spcPct val="120003"/>
              </a:lnSpc>
              <a:spcBef>
                <a:spcPts val="0"/>
              </a:spcBef>
              <a:spcAft>
                <a:spcPts val="0"/>
              </a:spcAft>
              <a:buClr>
                <a:srgbClr val="000000"/>
              </a:buClr>
              <a:buSzPts val="9938"/>
              <a:buFont typeface="Arial"/>
              <a:buNone/>
            </a:pPr>
            <a:r>
              <a:rPr b="1" i="0" lang="en-US" sz="9938" u="none" cap="none" strike="noStrike">
                <a:solidFill>
                  <a:srgbClr val="000000"/>
                </a:solidFill>
                <a:latin typeface="Arial"/>
                <a:ea typeface="Arial"/>
                <a:cs typeface="Arial"/>
                <a:sym typeface="Arial"/>
              </a:rPr>
              <a:t>Agenda</a:t>
            </a:r>
            <a:endParaRPr b="0" i="0" sz="1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5DE0E6"/>
            </a:gs>
            <a:gs pos="100000">
              <a:srgbClr val="004AAD"/>
            </a:gs>
          </a:gsLst>
          <a:path path="circle">
            <a:fillToRect b="50%" l="50%" r="50%" t="50%"/>
          </a:path>
          <a:tileRect/>
        </a:gradFill>
      </p:bgPr>
    </p:bg>
    <p:spTree>
      <p:nvGrpSpPr>
        <p:cNvPr id="181" name="Shape 181"/>
        <p:cNvGrpSpPr/>
        <p:nvPr/>
      </p:nvGrpSpPr>
      <p:grpSpPr>
        <a:xfrm>
          <a:off x="0" y="0"/>
          <a:ext cx="0" cy="0"/>
          <a:chOff x="0" y="0"/>
          <a:chExt cx="0" cy="0"/>
        </a:xfrm>
      </p:grpSpPr>
      <p:sp>
        <p:nvSpPr>
          <p:cNvPr id="182" name="Google Shape;182;p3"/>
          <p:cNvSpPr/>
          <p:nvPr/>
        </p:nvSpPr>
        <p:spPr>
          <a:xfrm>
            <a:off x="1141626" y="4026595"/>
            <a:ext cx="3202932" cy="1426500"/>
          </a:xfrm>
          <a:custGeom>
            <a:rect b="b" l="l" r="r" t="t"/>
            <a:pathLst>
              <a:path extrusionOk="0" h="1426500" w="3202932">
                <a:moveTo>
                  <a:pt x="0" y="0"/>
                </a:moveTo>
                <a:lnTo>
                  <a:pt x="3202932" y="0"/>
                </a:lnTo>
                <a:lnTo>
                  <a:pt x="3202932" y="1426500"/>
                </a:lnTo>
                <a:lnTo>
                  <a:pt x="0" y="1426500"/>
                </a:lnTo>
                <a:lnTo>
                  <a:pt x="0" y="0"/>
                </a:lnTo>
                <a:close/>
              </a:path>
            </a:pathLst>
          </a:custGeom>
          <a:blipFill rotWithShape="1">
            <a:blip r:embed="rId3">
              <a:alphaModFix/>
            </a:blip>
            <a:stretch>
              <a:fillRect b="-456854" l="-20104" r="-104953"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183" name="Google Shape;183;p3"/>
          <p:cNvGrpSpPr/>
          <p:nvPr/>
        </p:nvGrpSpPr>
        <p:grpSpPr>
          <a:xfrm>
            <a:off x="3549934" y="3085702"/>
            <a:ext cx="2367393" cy="2367393"/>
            <a:chOff x="0" y="0"/>
            <a:chExt cx="6350000" cy="6350000"/>
          </a:xfrm>
        </p:grpSpPr>
        <p:sp>
          <p:nvSpPr>
            <p:cNvPr id="184" name="Google Shape;184;p3"/>
            <p:cNvSpPr/>
            <p:nvPr/>
          </p:nvSpPr>
          <p:spPr>
            <a:xfrm>
              <a:off x="0" y="0"/>
              <a:ext cx="6350000" cy="6350000"/>
            </a:xfrm>
            <a:custGeom>
              <a:rect b="b" l="l" r="r" t="t"/>
              <a:pathLst>
                <a:path extrusionOk="0" h="6350000" w="6350000">
                  <a:moveTo>
                    <a:pt x="3175000" y="0"/>
                  </a:moveTo>
                  <a:cubicBezTo>
                    <a:pt x="1421130" y="0"/>
                    <a:pt x="0" y="1421130"/>
                    <a:pt x="0" y="3175000"/>
                  </a:cubicBezTo>
                  <a:lnTo>
                    <a:pt x="0" y="6350000"/>
                  </a:lnTo>
                  <a:lnTo>
                    <a:pt x="3175000" y="6350000"/>
                  </a:lnTo>
                  <a:cubicBezTo>
                    <a:pt x="4928870" y="6350000"/>
                    <a:pt x="6350000" y="4928870"/>
                    <a:pt x="6350000" y="3175000"/>
                  </a:cubicBezTo>
                  <a:cubicBezTo>
                    <a:pt x="6350000" y="1421130"/>
                    <a:pt x="4928870" y="0"/>
                    <a:pt x="3175000" y="0"/>
                  </a:cubicBezTo>
                  <a:close/>
                </a:path>
              </a:pathLst>
            </a:custGeom>
            <a:solidFill>
              <a:srgbClr val="4268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5" name="Google Shape;185;p3"/>
            <p:cNvSpPr/>
            <p:nvPr/>
          </p:nvSpPr>
          <p:spPr>
            <a:xfrm>
              <a:off x="227013" y="387928"/>
              <a:ext cx="5895974" cy="5627483"/>
            </a:xfrm>
            <a:custGeom>
              <a:rect b="b" l="l" r="r" t="t"/>
              <a:pathLst>
                <a:path extrusionOk="0" h="5627483" w="5895974">
                  <a:moveTo>
                    <a:pt x="2947987" y="4502"/>
                  </a:moveTo>
                  <a:cubicBezTo>
                    <a:pt x="1941349" y="0"/>
                    <a:pt x="1009246" y="534452"/>
                    <a:pt x="504623" y="1405483"/>
                  </a:cubicBezTo>
                  <a:cubicBezTo>
                    <a:pt x="0" y="2276514"/>
                    <a:pt x="0" y="3350970"/>
                    <a:pt x="504623" y="4222001"/>
                  </a:cubicBezTo>
                  <a:cubicBezTo>
                    <a:pt x="1009246" y="5093032"/>
                    <a:pt x="1941349" y="5627484"/>
                    <a:pt x="2947987" y="5622982"/>
                  </a:cubicBezTo>
                  <a:cubicBezTo>
                    <a:pt x="3954625" y="5627484"/>
                    <a:pt x="4886728" y="5093032"/>
                    <a:pt x="5391351" y="4222001"/>
                  </a:cubicBezTo>
                  <a:cubicBezTo>
                    <a:pt x="5895974" y="3350970"/>
                    <a:pt x="5895974" y="2276514"/>
                    <a:pt x="5391351" y="1405483"/>
                  </a:cubicBezTo>
                  <a:cubicBezTo>
                    <a:pt x="4886728" y="534451"/>
                    <a:pt x="3954625" y="0"/>
                    <a:pt x="2947987" y="4502"/>
                  </a:cubicBezTo>
                  <a:close/>
                </a:path>
              </a:pathLst>
            </a:custGeom>
            <a:blipFill rotWithShape="1">
              <a:blip r:embed="rId4">
                <a:alphaModFix/>
              </a:blip>
              <a:stretch>
                <a:fillRect b="0" l="-24709" r="-24709"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86" name="Google Shape;186;p3"/>
          <p:cNvSpPr/>
          <p:nvPr/>
        </p:nvSpPr>
        <p:spPr>
          <a:xfrm>
            <a:off x="6601983" y="4026595"/>
            <a:ext cx="3202932" cy="1426500"/>
          </a:xfrm>
          <a:custGeom>
            <a:rect b="b" l="l" r="r" t="t"/>
            <a:pathLst>
              <a:path extrusionOk="0" h="1426500" w="3202932">
                <a:moveTo>
                  <a:pt x="0" y="0"/>
                </a:moveTo>
                <a:lnTo>
                  <a:pt x="3202932" y="0"/>
                </a:lnTo>
                <a:lnTo>
                  <a:pt x="3202932" y="1426500"/>
                </a:lnTo>
                <a:lnTo>
                  <a:pt x="0" y="1426500"/>
                </a:lnTo>
                <a:lnTo>
                  <a:pt x="0" y="0"/>
                </a:lnTo>
                <a:close/>
              </a:path>
            </a:pathLst>
          </a:custGeom>
          <a:blipFill rotWithShape="1">
            <a:blip r:embed="rId3">
              <a:alphaModFix/>
            </a:blip>
            <a:stretch>
              <a:fillRect b="-456854" l="-20104" r="-104953"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187" name="Google Shape;187;p3"/>
          <p:cNvGrpSpPr/>
          <p:nvPr/>
        </p:nvGrpSpPr>
        <p:grpSpPr>
          <a:xfrm>
            <a:off x="9006204" y="3085702"/>
            <a:ext cx="2367393" cy="2367393"/>
            <a:chOff x="0" y="0"/>
            <a:chExt cx="6350000" cy="6350000"/>
          </a:xfrm>
        </p:grpSpPr>
        <p:sp>
          <p:nvSpPr>
            <p:cNvPr id="188" name="Google Shape;188;p3"/>
            <p:cNvSpPr/>
            <p:nvPr/>
          </p:nvSpPr>
          <p:spPr>
            <a:xfrm>
              <a:off x="0" y="0"/>
              <a:ext cx="6350000" cy="6350000"/>
            </a:xfrm>
            <a:custGeom>
              <a:rect b="b" l="l" r="r" t="t"/>
              <a:pathLst>
                <a:path extrusionOk="0" h="6350000" w="6350000">
                  <a:moveTo>
                    <a:pt x="3175000" y="0"/>
                  </a:moveTo>
                  <a:cubicBezTo>
                    <a:pt x="1421130" y="0"/>
                    <a:pt x="0" y="1421130"/>
                    <a:pt x="0" y="3175000"/>
                  </a:cubicBezTo>
                  <a:lnTo>
                    <a:pt x="0" y="6350000"/>
                  </a:lnTo>
                  <a:lnTo>
                    <a:pt x="3175000" y="6350000"/>
                  </a:lnTo>
                  <a:cubicBezTo>
                    <a:pt x="4928870" y="6350000"/>
                    <a:pt x="6350000" y="4928870"/>
                    <a:pt x="6350000" y="3175000"/>
                  </a:cubicBezTo>
                  <a:cubicBezTo>
                    <a:pt x="6350000" y="1421130"/>
                    <a:pt x="4928870" y="0"/>
                    <a:pt x="3175000" y="0"/>
                  </a:cubicBezTo>
                  <a:close/>
                </a:path>
              </a:pathLst>
            </a:custGeom>
            <a:solidFill>
              <a:srgbClr val="4268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9" name="Google Shape;189;p3"/>
            <p:cNvSpPr/>
            <p:nvPr/>
          </p:nvSpPr>
          <p:spPr>
            <a:xfrm>
              <a:off x="227013" y="387928"/>
              <a:ext cx="5895974" cy="5627483"/>
            </a:xfrm>
            <a:custGeom>
              <a:rect b="b" l="l" r="r" t="t"/>
              <a:pathLst>
                <a:path extrusionOk="0" h="5627483" w="5895974">
                  <a:moveTo>
                    <a:pt x="2947987" y="4502"/>
                  </a:moveTo>
                  <a:cubicBezTo>
                    <a:pt x="1941349" y="0"/>
                    <a:pt x="1009246" y="534452"/>
                    <a:pt x="504623" y="1405483"/>
                  </a:cubicBezTo>
                  <a:cubicBezTo>
                    <a:pt x="0" y="2276514"/>
                    <a:pt x="0" y="3350970"/>
                    <a:pt x="504623" y="4222001"/>
                  </a:cubicBezTo>
                  <a:cubicBezTo>
                    <a:pt x="1009246" y="5093032"/>
                    <a:pt x="1941349" y="5627484"/>
                    <a:pt x="2947987" y="5622982"/>
                  </a:cubicBezTo>
                  <a:cubicBezTo>
                    <a:pt x="3954625" y="5627484"/>
                    <a:pt x="4886728" y="5093032"/>
                    <a:pt x="5391351" y="4222001"/>
                  </a:cubicBezTo>
                  <a:cubicBezTo>
                    <a:pt x="5895974" y="3350970"/>
                    <a:pt x="5895974" y="2276514"/>
                    <a:pt x="5391351" y="1405483"/>
                  </a:cubicBezTo>
                  <a:cubicBezTo>
                    <a:pt x="4886728" y="534451"/>
                    <a:pt x="3954625" y="0"/>
                    <a:pt x="2947987" y="4502"/>
                  </a:cubicBezTo>
                  <a:close/>
                </a:path>
              </a:pathLst>
            </a:custGeom>
            <a:blipFill rotWithShape="1">
              <a:blip r:embed="rId5">
                <a:alphaModFix/>
              </a:blip>
              <a:stretch>
                <a:fillRect b="0" l="-8771" r="-40919"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90" name="Google Shape;190;p3"/>
          <p:cNvSpPr/>
          <p:nvPr/>
        </p:nvSpPr>
        <p:spPr>
          <a:xfrm>
            <a:off x="12058253" y="4026595"/>
            <a:ext cx="3202932" cy="1426500"/>
          </a:xfrm>
          <a:custGeom>
            <a:rect b="b" l="l" r="r" t="t"/>
            <a:pathLst>
              <a:path extrusionOk="0" h="1426500" w="3202932">
                <a:moveTo>
                  <a:pt x="0" y="0"/>
                </a:moveTo>
                <a:lnTo>
                  <a:pt x="3202932" y="0"/>
                </a:lnTo>
                <a:lnTo>
                  <a:pt x="3202932" y="1426500"/>
                </a:lnTo>
                <a:lnTo>
                  <a:pt x="0" y="1426500"/>
                </a:lnTo>
                <a:lnTo>
                  <a:pt x="0" y="0"/>
                </a:lnTo>
                <a:close/>
              </a:path>
            </a:pathLst>
          </a:custGeom>
          <a:blipFill rotWithShape="1">
            <a:blip r:embed="rId3">
              <a:alphaModFix/>
            </a:blip>
            <a:stretch>
              <a:fillRect b="-456854" l="-20104" r="-104953"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191" name="Google Shape;191;p3"/>
          <p:cNvGrpSpPr/>
          <p:nvPr/>
        </p:nvGrpSpPr>
        <p:grpSpPr>
          <a:xfrm>
            <a:off x="14462474" y="3085702"/>
            <a:ext cx="2367393" cy="2367393"/>
            <a:chOff x="0" y="0"/>
            <a:chExt cx="6350000" cy="6350000"/>
          </a:xfrm>
        </p:grpSpPr>
        <p:sp>
          <p:nvSpPr>
            <p:cNvPr id="192" name="Google Shape;192;p3"/>
            <p:cNvSpPr/>
            <p:nvPr/>
          </p:nvSpPr>
          <p:spPr>
            <a:xfrm>
              <a:off x="0" y="0"/>
              <a:ext cx="6350000" cy="6350000"/>
            </a:xfrm>
            <a:custGeom>
              <a:rect b="b" l="l" r="r" t="t"/>
              <a:pathLst>
                <a:path extrusionOk="0" h="6350000" w="6350000">
                  <a:moveTo>
                    <a:pt x="3175000" y="0"/>
                  </a:moveTo>
                  <a:cubicBezTo>
                    <a:pt x="1421130" y="0"/>
                    <a:pt x="0" y="1421130"/>
                    <a:pt x="0" y="3175000"/>
                  </a:cubicBezTo>
                  <a:lnTo>
                    <a:pt x="0" y="6350000"/>
                  </a:lnTo>
                  <a:lnTo>
                    <a:pt x="3175000" y="6350000"/>
                  </a:lnTo>
                  <a:cubicBezTo>
                    <a:pt x="4928870" y="6350000"/>
                    <a:pt x="6350000" y="4928870"/>
                    <a:pt x="6350000" y="3175000"/>
                  </a:cubicBezTo>
                  <a:cubicBezTo>
                    <a:pt x="6350000" y="1421130"/>
                    <a:pt x="4928870" y="0"/>
                    <a:pt x="3175000" y="0"/>
                  </a:cubicBezTo>
                  <a:close/>
                </a:path>
              </a:pathLst>
            </a:custGeom>
            <a:solidFill>
              <a:srgbClr val="4268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3" name="Google Shape;193;p3"/>
            <p:cNvSpPr/>
            <p:nvPr/>
          </p:nvSpPr>
          <p:spPr>
            <a:xfrm>
              <a:off x="227013" y="387928"/>
              <a:ext cx="5895974" cy="5627483"/>
            </a:xfrm>
            <a:custGeom>
              <a:rect b="b" l="l" r="r" t="t"/>
              <a:pathLst>
                <a:path extrusionOk="0" h="5627483" w="5895974">
                  <a:moveTo>
                    <a:pt x="2947987" y="4502"/>
                  </a:moveTo>
                  <a:cubicBezTo>
                    <a:pt x="1941349" y="0"/>
                    <a:pt x="1009246" y="534452"/>
                    <a:pt x="504623" y="1405483"/>
                  </a:cubicBezTo>
                  <a:cubicBezTo>
                    <a:pt x="0" y="2276514"/>
                    <a:pt x="0" y="3350970"/>
                    <a:pt x="504623" y="4222001"/>
                  </a:cubicBezTo>
                  <a:cubicBezTo>
                    <a:pt x="1009246" y="5093032"/>
                    <a:pt x="1941349" y="5627484"/>
                    <a:pt x="2947987" y="5622982"/>
                  </a:cubicBezTo>
                  <a:cubicBezTo>
                    <a:pt x="3954625" y="5627484"/>
                    <a:pt x="4886728" y="5093032"/>
                    <a:pt x="5391351" y="4222001"/>
                  </a:cubicBezTo>
                  <a:cubicBezTo>
                    <a:pt x="5895974" y="3350970"/>
                    <a:pt x="5895974" y="2276514"/>
                    <a:pt x="5391351" y="1405483"/>
                  </a:cubicBezTo>
                  <a:cubicBezTo>
                    <a:pt x="4886728" y="534451"/>
                    <a:pt x="3954625" y="0"/>
                    <a:pt x="2947987" y="4502"/>
                  </a:cubicBezTo>
                  <a:close/>
                </a:path>
              </a:pathLst>
            </a:custGeom>
            <a:solidFill>
              <a:srgbClr val="000000">
                <a:alpha val="0"/>
              </a:srgbClr>
            </a:solidFill>
            <a:ln cap="flat" cmpd="sng" w="127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94" name="Google Shape;194;p3"/>
          <p:cNvSpPr/>
          <p:nvPr/>
        </p:nvSpPr>
        <p:spPr>
          <a:xfrm>
            <a:off x="1141626" y="6925549"/>
            <a:ext cx="3202932" cy="1426500"/>
          </a:xfrm>
          <a:custGeom>
            <a:rect b="b" l="l" r="r" t="t"/>
            <a:pathLst>
              <a:path extrusionOk="0" h="1426500" w="3202932">
                <a:moveTo>
                  <a:pt x="0" y="0"/>
                </a:moveTo>
                <a:lnTo>
                  <a:pt x="3202932" y="0"/>
                </a:lnTo>
                <a:lnTo>
                  <a:pt x="3202932" y="1426500"/>
                </a:lnTo>
                <a:lnTo>
                  <a:pt x="0" y="1426500"/>
                </a:lnTo>
                <a:lnTo>
                  <a:pt x="0" y="0"/>
                </a:lnTo>
                <a:close/>
              </a:path>
            </a:pathLst>
          </a:custGeom>
          <a:blipFill rotWithShape="1">
            <a:blip r:embed="rId3">
              <a:alphaModFix/>
            </a:blip>
            <a:stretch>
              <a:fillRect b="-456854" l="-20104" r="-104953"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195" name="Google Shape;195;p3"/>
          <p:cNvGrpSpPr/>
          <p:nvPr/>
        </p:nvGrpSpPr>
        <p:grpSpPr>
          <a:xfrm>
            <a:off x="3549934" y="5984655"/>
            <a:ext cx="2367393" cy="2367393"/>
            <a:chOff x="0" y="0"/>
            <a:chExt cx="6350000" cy="6350000"/>
          </a:xfrm>
        </p:grpSpPr>
        <p:sp>
          <p:nvSpPr>
            <p:cNvPr id="196" name="Google Shape;196;p3"/>
            <p:cNvSpPr/>
            <p:nvPr/>
          </p:nvSpPr>
          <p:spPr>
            <a:xfrm>
              <a:off x="0" y="0"/>
              <a:ext cx="6350000" cy="6350000"/>
            </a:xfrm>
            <a:custGeom>
              <a:rect b="b" l="l" r="r" t="t"/>
              <a:pathLst>
                <a:path extrusionOk="0" h="6350000" w="6350000">
                  <a:moveTo>
                    <a:pt x="3175000" y="0"/>
                  </a:moveTo>
                  <a:cubicBezTo>
                    <a:pt x="1421130" y="0"/>
                    <a:pt x="0" y="1421130"/>
                    <a:pt x="0" y="3175000"/>
                  </a:cubicBezTo>
                  <a:lnTo>
                    <a:pt x="0" y="6350000"/>
                  </a:lnTo>
                  <a:lnTo>
                    <a:pt x="3175000" y="6350000"/>
                  </a:lnTo>
                  <a:cubicBezTo>
                    <a:pt x="4928870" y="6350000"/>
                    <a:pt x="6350000" y="4928870"/>
                    <a:pt x="6350000" y="3175000"/>
                  </a:cubicBezTo>
                  <a:cubicBezTo>
                    <a:pt x="6350000" y="1421130"/>
                    <a:pt x="4928870" y="0"/>
                    <a:pt x="3175000" y="0"/>
                  </a:cubicBezTo>
                  <a:close/>
                </a:path>
              </a:pathLst>
            </a:custGeom>
            <a:solidFill>
              <a:srgbClr val="4268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7" name="Google Shape;197;p3"/>
            <p:cNvSpPr/>
            <p:nvPr/>
          </p:nvSpPr>
          <p:spPr>
            <a:xfrm>
              <a:off x="227013" y="387928"/>
              <a:ext cx="5895974" cy="5627483"/>
            </a:xfrm>
            <a:custGeom>
              <a:rect b="b" l="l" r="r" t="t"/>
              <a:pathLst>
                <a:path extrusionOk="0" h="5627483" w="5895974">
                  <a:moveTo>
                    <a:pt x="2947987" y="4502"/>
                  </a:moveTo>
                  <a:cubicBezTo>
                    <a:pt x="1941349" y="0"/>
                    <a:pt x="1009246" y="534452"/>
                    <a:pt x="504623" y="1405483"/>
                  </a:cubicBezTo>
                  <a:cubicBezTo>
                    <a:pt x="0" y="2276514"/>
                    <a:pt x="0" y="3350970"/>
                    <a:pt x="504623" y="4222001"/>
                  </a:cubicBezTo>
                  <a:cubicBezTo>
                    <a:pt x="1009246" y="5093032"/>
                    <a:pt x="1941349" y="5627484"/>
                    <a:pt x="2947987" y="5622982"/>
                  </a:cubicBezTo>
                  <a:cubicBezTo>
                    <a:pt x="3954625" y="5627484"/>
                    <a:pt x="4886728" y="5093032"/>
                    <a:pt x="5391351" y="4222001"/>
                  </a:cubicBezTo>
                  <a:cubicBezTo>
                    <a:pt x="5895974" y="3350970"/>
                    <a:pt x="5895974" y="2276514"/>
                    <a:pt x="5391351" y="1405483"/>
                  </a:cubicBezTo>
                  <a:cubicBezTo>
                    <a:pt x="4886728" y="534451"/>
                    <a:pt x="3954625" y="0"/>
                    <a:pt x="2947987" y="4502"/>
                  </a:cubicBezTo>
                  <a:close/>
                </a:path>
              </a:pathLst>
            </a:custGeom>
            <a:solidFill>
              <a:srgbClr val="000000">
                <a:alpha val="0"/>
              </a:srgbClr>
            </a:solidFill>
            <a:ln cap="flat" cmpd="sng" w="127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98" name="Google Shape;198;p3"/>
          <p:cNvSpPr/>
          <p:nvPr/>
        </p:nvSpPr>
        <p:spPr>
          <a:xfrm>
            <a:off x="6601983" y="6925549"/>
            <a:ext cx="3202932" cy="1426500"/>
          </a:xfrm>
          <a:custGeom>
            <a:rect b="b" l="l" r="r" t="t"/>
            <a:pathLst>
              <a:path extrusionOk="0" h="1426500" w="3202932">
                <a:moveTo>
                  <a:pt x="0" y="0"/>
                </a:moveTo>
                <a:lnTo>
                  <a:pt x="3202932" y="0"/>
                </a:lnTo>
                <a:lnTo>
                  <a:pt x="3202932" y="1426500"/>
                </a:lnTo>
                <a:lnTo>
                  <a:pt x="0" y="1426500"/>
                </a:lnTo>
                <a:lnTo>
                  <a:pt x="0" y="0"/>
                </a:lnTo>
                <a:close/>
              </a:path>
            </a:pathLst>
          </a:custGeom>
          <a:blipFill rotWithShape="1">
            <a:blip r:embed="rId3">
              <a:alphaModFix/>
            </a:blip>
            <a:stretch>
              <a:fillRect b="-456854" l="-20104" r="-104953"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199" name="Google Shape;199;p3"/>
          <p:cNvGrpSpPr/>
          <p:nvPr/>
        </p:nvGrpSpPr>
        <p:grpSpPr>
          <a:xfrm>
            <a:off x="9006204" y="5984655"/>
            <a:ext cx="2367393" cy="2367393"/>
            <a:chOff x="0" y="0"/>
            <a:chExt cx="6350000" cy="6350000"/>
          </a:xfrm>
        </p:grpSpPr>
        <p:sp>
          <p:nvSpPr>
            <p:cNvPr id="200" name="Google Shape;200;p3"/>
            <p:cNvSpPr/>
            <p:nvPr/>
          </p:nvSpPr>
          <p:spPr>
            <a:xfrm>
              <a:off x="0" y="0"/>
              <a:ext cx="6350000" cy="6350000"/>
            </a:xfrm>
            <a:custGeom>
              <a:rect b="b" l="l" r="r" t="t"/>
              <a:pathLst>
                <a:path extrusionOk="0" h="6350000" w="6350000">
                  <a:moveTo>
                    <a:pt x="3175000" y="0"/>
                  </a:moveTo>
                  <a:cubicBezTo>
                    <a:pt x="1421130" y="0"/>
                    <a:pt x="0" y="1421130"/>
                    <a:pt x="0" y="3175000"/>
                  </a:cubicBezTo>
                  <a:lnTo>
                    <a:pt x="0" y="6350000"/>
                  </a:lnTo>
                  <a:lnTo>
                    <a:pt x="3175000" y="6350000"/>
                  </a:lnTo>
                  <a:cubicBezTo>
                    <a:pt x="4928870" y="6350000"/>
                    <a:pt x="6350000" y="4928870"/>
                    <a:pt x="6350000" y="3175000"/>
                  </a:cubicBezTo>
                  <a:cubicBezTo>
                    <a:pt x="6350000" y="1421130"/>
                    <a:pt x="4928870" y="0"/>
                    <a:pt x="3175000" y="0"/>
                  </a:cubicBezTo>
                  <a:close/>
                </a:path>
              </a:pathLst>
            </a:custGeom>
            <a:solidFill>
              <a:srgbClr val="4268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01" name="Google Shape;201;p3"/>
            <p:cNvSpPr/>
            <p:nvPr/>
          </p:nvSpPr>
          <p:spPr>
            <a:xfrm>
              <a:off x="227013" y="387928"/>
              <a:ext cx="5895974" cy="5627483"/>
            </a:xfrm>
            <a:custGeom>
              <a:rect b="b" l="l" r="r" t="t"/>
              <a:pathLst>
                <a:path extrusionOk="0" h="5627483" w="5895974">
                  <a:moveTo>
                    <a:pt x="2947987" y="4502"/>
                  </a:moveTo>
                  <a:cubicBezTo>
                    <a:pt x="1941349" y="0"/>
                    <a:pt x="1009246" y="534452"/>
                    <a:pt x="504623" y="1405483"/>
                  </a:cubicBezTo>
                  <a:cubicBezTo>
                    <a:pt x="0" y="2276514"/>
                    <a:pt x="0" y="3350970"/>
                    <a:pt x="504623" y="4222001"/>
                  </a:cubicBezTo>
                  <a:cubicBezTo>
                    <a:pt x="1009246" y="5093032"/>
                    <a:pt x="1941349" y="5627484"/>
                    <a:pt x="2947987" y="5622982"/>
                  </a:cubicBezTo>
                  <a:cubicBezTo>
                    <a:pt x="3954625" y="5627484"/>
                    <a:pt x="4886728" y="5093032"/>
                    <a:pt x="5391351" y="4222001"/>
                  </a:cubicBezTo>
                  <a:cubicBezTo>
                    <a:pt x="5895974" y="3350970"/>
                    <a:pt x="5895974" y="2276514"/>
                    <a:pt x="5391351" y="1405483"/>
                  </a:cubicBezTo>
                  <a:cubicBezTo>
                    <a:pt x="4886728" y="534451"/>
                    <a:pt x="3954625" y="0"/>
                    <a:pt x="2947987" y="4502"/>
                  </a:cubicBezTo>
                  <a:close/>
                </a:path>
              </a:pathLst>
            </a:custGeom>
            <a:solidFill>
              <a:srgbClr val="000000">
                <a:alpha val="0"/>
              </a:srgbClr>
            </a:solidFill>
            <a:ln cap="flat" cmpd="sng" w="127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202" name="Google Shape;202;p3"/>
          <p:cNvSpPr/>
          <p:nvPr/>
        </p:nvSpPr>
        <p:spPr>
          <a:xfrm>
            <a:off x="12058253" y="6925549"/>
            <a:ext cx="3202932" cy="1426500"/>
          </a:xfrm>
          <a:custGeom>
            <a:rect b="b" l="l" r="r" t="t"/>
            <a:pathLst>
              <a:path extrusionOk="0" h="1426500" w="3202932">
                <a:moveTo>
                  <a:pt x="0" y="0"/>
                </a:moveTo>
                <a:lnTo>
                  <a:pt x="3202932" y="0"/>
                </a:lnTo>
                <a:lnTo>
                  <a:pt x="3202932" y="1426500"/>
                </a:lnTo>
                <a:lnTo>
                  <a:pt x="0" y="1426500"/>
                </a:lnTo>
                <a:lnTo>
                  <a:pt x="0" y="0"/>
                </a:lnTo>
                <a:close/>
              </a:path>
            </a:pathLst>
          </a:custGeom>
          <a:blipFill rotWithShape="1">
            <a:blip r:embed="rId3">
              <a:alphaModFix/>
            </a:blip>
            <a:stretch>
              <a:fillRect b="-456854" l="-20104" r="-104953"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203" name="Google Shape;203;p3"/>
          <p:cNvGrpSpPr/>
          <p:nvPr/>
        </p:nvGrpSpPr>
        <p:grpSpPr>
          <a:xfrm>
            <a:off x="14462474" y="5984655"/>
            <a:ext cx="2367393" cy="2367393"/>
            <a:chOff x="0" y="0"/>
            <a:chExt cx="6350000" cy="6350000"/>
          </a:xfrm>
        </p:grpSpPr>
        <p:sp>
          <p:nvSpPr>
            <p:cNvPr id="204" name="Google Shape;204;p3"/>
            <p:cNvSpPr/>
            <p:nvPr/>
          </p:nvSpPr>
          <p:spPr>
            <a:xfrm>
              <a:off x="0" y="0"/>
              <a:ext cx="6350000" cy="6350000"/>
            </a:xfrm>
            <a:custGeom>
              <a:rect b="b" l="l" r="r" t="t"/>
              <a:pathLst>
                <a:path extrusionOk="0" h="6350000" w="6350000">
                  <a:moveTo>
                    <a:pt x="3175000" y="0"/>
                  </a:moveTo>
                  <a:cubicBezTo>
                    <a:pt x="1421130" y="0"/>
                    <a:pt x="0" y="1421130"/>
                    <a:pt x="0" y="3175000"/>
                  </a:cubicBezTo>
                  <a:lnTo>
                    <a:pt x="0" y="6350000"/>
                  </a:lnTo>
                  <a:lnTo>
                    <a:pt x="3175000" y="6350000"/>
                  </a:lnTo>
                  <a:cubicBezTo>
                    <a:pt x="4928870" y="6350000"/>
                    <a:pt x="6350000" y="4928870"/>
                    <a:pt x="6350000" y="3175000"/>
                  </a:cubicBezTo>
                  <a:cubicBezTo>
                    <a:pt x="6350000" y="1421130"/>
                    <a:pt x="4928870" y="0"/>
                    <a:pt x="3175000" y="0"/>
                  </a:cubicBezTo>
                  <a:close/>
                </a:path>
              </a:pathLst>
            </a:custGeom>
            <a:solidFill>
              <a:srgbClr val="4268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05" name="Google Shape;205;p3"/>
            <p:cNvSpPr/>
            <p:nvPr/>
          </p:nvSpPr>
          <p:spPr>
            <a:xfrm>
              <a:off x="227013" y="387928"/>
              <a:ext cx="5895974" cy="5627483"/>
            </a:xfrm>
            <a:custGeom>
              <a:rect b="b" l="l" r="r" t="t"/>
              <a:pathLst>
                <a:path extrusionOk="0" h="5627483" w="5895974">
                  <a:moveTo>
                    <a:pt x="2947987" y="4502"/>
                  </a:moveTo>
                  <a:cubicBezTo>
                    <a:pt x="1941349" y="0"/>
                    <a:pt x="1009246" y="534452"/>
                    <a:pt x="504623" y="1405483"/>
                  </a:cubicBezTo>
                  <a:cubicBezTo>
                    <a:pt x="0" y="2276514"/>
                    <a:pt x="0" y="3350970"/>
                    <a:pt x="504623" y="4222001"/>
                  </a:cubicBezTo>
                  <a:cubicBezTo>
                    <a:pt x="1009246" y="5093032"/>
                    <a:pt x="1941349" y="5627484"/>
                    <a:pt x="2947987" y="5622982"/>
                  </a:cubicBezTo>
                  <a:cubicBezTo>
                    <a:pt x="3954625" y="5627484"/>
                    <a:pt x="4886728" y="5093032"/>
                    <a:pt x="5391351" y="4222001"/>
                  </a:cubicBezTo>
                  <a:cubicBezTo>
                    <a:pt x="5895974" y="3350970"/>
                    <a:pt x="5895974" y="2276514"/>
                    <a:pt x="5391351" y="1405483"/>
                  </a:cubicBezTo>
                  <a:cubicBezTo>
                    <a:pt x="4886728" y="534451"/>
                    <a:pt x="3954625" y="0"/>
                    <a:pt x="2947987" y="4502"/>
                  </a:cubicBezTo>
                  <a:close/>
                </a:path>
              </a:pathLst>
            </a:custGeom>
            <a:solidFill>
              <a:srgbClr val="000000">
                <a:alpha val="0"/>
              </a:srgbClr>
            </a:solidFill>
            <a:ln cap="flat" cmpd="sng" w="127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206" name="Google Shape;206;p3"/>
          <p:cNvSpPr txBox="1"/>
          <p:nvPr/>
        </p:nvSpPr>
        <p:spPr>
          <a:xfrm>
            <a:off x="1655527" y="912730"/>
            <a:ext cx="14916000" cy="1668300"/>
          </a:xfrm>
          <a:prstGeom prst="rect">
            <a:avLst/>
          </a:prstGeom>
          <a:noFill/>
          <a:ln>
            <a:noFill/>
          </a:ln>
        </p:spPr>
        <p:txBody>
          <a:bodyPr anchorCtr="0" anchor="t" bIns="0" lIns="0" spcFirstLastPara="1" rIns="0" wrap="square" tIns="0">
            <a:spAutoFit/>
          </a:bodyPr>
          <a:lstStyle/>
          <a:p>
            <a:pPr indent="0" lvl="0" marL="0" marR="0" rtl="0" algn="ctr">
              <a:lnSpc>
                <a:spcPct val="85995"/>
              </a:lnSpc>
              <a:spcBef>
                <a:spcPts val="0"/>
              </a:spcBef>
              <a:spcAft>
                <a:spcPts val="0"/>
              </a:spcAft>
              <a:buClr>
                <a:srgbClr val="000000"/>
              </a:buClr>
              <a:buSzPts val="12603"/>
              <a:buFont typeface="Arial"/>
              <a:buNone/>
            </a:pPr>
            <a:r>
              <a:rPr b="1" i="0" lang="en-US" sz="12603" u="none" cap="none" strike="noStrike">
                <a:solidFill>
                  <a:schemeClr val="lt1"/>
                </a:solidFill>
                <a:latin typeface="Arial"/>
                <a:ea typeface="Arial"/>
                <a:cs typeface="Arial"/>
                <a:sym typeface="Arial"/>
              </a:rPr>
              <a:t>Who Are We?</a:t>
            </a:r>
            <a:endParaRPr b="0" i="0" sz="1400" u="none" cap="none" strike="noStrike">
              <a:solidFill>
                <a:schemeClr val="lt1"/>
              </a:solidFill>
              <a:latin typeface="Arial"/>
              <a:ea typeface="Arial"/>
              <a:cs typeface="Arial"/>
              <a:sym typeface="Arial"/>
            </a:endParaRPr>
          </a:p>
        </p:txBody>
      </p:sp>
      <p:sp>
        <p:nvSpPr>
          <p:cNvPr id="207" name="Google Shape;207;p3"/>
          <p:cNvSpPr txBox="1"/>
          <p:nvPr/>
        </p:nvSpPr>
        <p:spPr>
          <a:xfrm>
            <a:off x="1655527" y="4240293"/>
            <a:ext cx="2030018" cy="383718"/>
          </a:xfrm>
          <a:prstGeom prst="rect">
            <a:avLst/>
          </a:prstGeom>
          <a:noFill/>
          <a:ln>
            <a:noFill/>
          </a:ln>
        </p:spPr>
        <p:txBody>
          <a:bodyPr anchorCtr="0" anchor="t" bIns="0" lIns="0" spcFirstLastPara="1" rIns="0" wrap="square" tIns="0">
            <a:spAutoFit/>
          </a:bodyPr>
          <a:lstStyle/>
          <a:p>
            <a:pPr indent="0" lvl="0" marL="0" marR="0" rtl="0" algn="l">
              <a:lnSpc>
                <a:spcPct val="86009"/>
              </a:lnSpc>
              <a:spcBef>
                <a:spcPts val="0"/>
              </a:spcBef>
              <a:spcAft>
                <a:spcPts val="0"/>
              </a:spcAft>
              <a:buClr>
                <a:srgbClr val="000000"/>
              </a:buClr>
              <a:buSzPts val="2709"/>
              <a:buFont typeface="Arial"/>
              <a:buNone/>
            </a:pPr>
            <a:r>
              <a:rPr b="1" i="0" lang="en-US" sz="2709" u="none" cap="none" strike="noStrike">
                <a:solidFill>
                  <a:srgbClr val="FFFFFF"/>
                </a:solidFill>
                <a:latin typeface="Arial"/>
                <a:ea typeface="Arial"/>
                <a:cs typeface="Arial"/>
                <a:sym typeface="Arial"/>
              </a:rPr>
              <a:t>John Doe</a:t>
            </a:r>
            <a:endParaRPr b="0" i="0" sz="1400" u="none" cap="none" strike="noStrike">
              <a:solidFill>
                <a:srgbClr val="000000"/>
              </a:solidFill>
              <a:latin typeface="Arial"/>
              <a:ea typeface="Arial"/>
              <a:cs typeface="Arial"/>
              <a:sym typeface="Arial"/>
            </a:endParaRPr>
          </a:p>
        </p:txBody>
      </p:sp>
      <p:sp>
        <p:nvSpPr>
          <p:cNvPr id="208" name="Google Shape;208;p3"/>
          <p:cNvSpPr txBox="1"/>
          <p:nvPr/>
        </p:nvSpPr>
        <p:spPr>
          <a:xfrm>
            <a:off x="1686057" y="4648825"/>
            <a:ext cx="1804657" cy="319216"/>
          </a:xfrm>
          <a:prstGeom prst="rect">
            <a:avLst/>
          </a:prstGeom>
          <a:noFill/>
          <a:ln>
            <a:noFill/>
          </a:ln>
        </p:spPr>
        <p:txBody>
          <a:bodyPr anchorCtr="0" anchor="t" bIns="0" lIns="0" spcFirstLastPara="1" rIns="0" wrap="square" tIns="0">
            <a:spAutoFit/>
          </a:bodyPr>
          <a:lstStyle/>
          <a:p>
            <a:pPr indent="0" lvl="0" marL="0" marR="0" rtl="0" algn="l">
              <a:lnSpc>
                <a:spcPct val="85985"/>
              </a:lnSpc>
              <a:spcBef>
                <a:spcPts val="0"/>
              </a:spcBef>
              <a:spcAft>
                <a:spcPts val="0"/>
              </a:spcAft>
              <a:buClr>
                <a:srgbClr val="000000"/>
              </a:buClr>
              <a:buSzPts val="2319"/>
              <a:buFont typeface="Arial"/>
              <a:buNone/>
            </a:pPr>
            <a:r>
              <a:rPr b="0" i="0" lang="en-US" sz="2319" u="none" cap="none" strike="noStrike">
                <a:solidFill>
                  <a:srgbClr val="FFFFFF"/>
                </a:solidFill>
                <a:latin typeface="Arial"/>
                <a:ea typeface="Arial"/>
                <a:cs typeface="Arial"/>
                <a:sym typeface="Arial"/>
              </a:rPr>
              <a:t>Principal</a:t>
            </a:r>
            <a:endParaRPr b="0" i="0" sz="1400" u="none" cap="none" strike="noStrike">
              <a:solidFill>
                <a:srgbClr val="000000"/>
              </a:solidFill>
              <a:latin typeface="Arial"/>
              <a:ea typeface="Arial"/>
              <a:cs typeface="Arial"/>
              <a:sym typeface="Arial"/>
            </a:endParaRPr>
          </a:p>
        </p:txBody>
      </p:sp>
      <p:sp>
        <p:nvSpPr>
          <p:cNvPr id="209" name="Google Shape;209;p3"/>
          <p:cNvSpPr txBox="1"/>
          <p:nvPr/>
        </p:nvSpPr>
        <p:spPr>
          <a:xfrm>
            <a:off x="1655527" y="4996617"/>
            <a:ext cx="2174681" cy="203327"/>
          </a:xfrm>
          <a:prstGeom prst="rect">
            <a:avLst/>
          </a:prstGeom>
          <a:noFill/>
          <a:ln>
            <a:noFill/>
          </a:ln>
        </p:spPr>
        <p:txBody>
          <a:bodyPr anchorCtr="0" anchor="t" bIns="0" lIns="0" spcFirstLastPara="1" rIns="0" wrap="square" tIns="0">
            <a:spAutoFit/>
          </a:bodyPr>
          <a:lstStyle/>
          <a:p>
            <a:pPr indent="0" lvl="0" marL="0" marR="0" rtl="0" algn="l">
              <a:lnSpc>
                <a:spcPct val="86000"/>
              </a:lnSpc>
              <a:spcBef>
                <a:spcPts val="0"/>
              </a:spcBef>
              <a:spcAft>
                <a:spcPts val="0"/>
              </a:spcAft>
              <a:buClr>
                <a:srgbClr val="000000"/>
              </a:buClr>
              <a:buSzPts val="1400"/>
              <a:buFont typeface="Arial"/>
              <a:buNone/>
            </a:pPr>
            <a:r>
              <a:rPr b="0" i="0" lang="en-US" sz="1400" u="none" cap="none" strike="noStrike">
                <a:solidFill>
                  <a:srgbClr val="FFFFFF"/>
                </a:solidFill>
                <a:latin typeface="Arial"/>
                <a:ea typeface="Arial"/>
                <a:cs typeface="Arial"/>
                <a:sym typeface="Arial"/>
              </a:rPr>
              <a:t>Favorite Candy: Snickers</a:t>
            </a:r>
            <a:endParaRPr b="0" i="0" sz="1400" u="none" cap="none" strike="noStrike">
              <a:solidFill>
                <a:srgbClr val="000000"/>
              </a:solidFill>
              <a:latin typeface="Arial"/>
              <a:ea typeface="Arial"/>
              <a:cs typeface="Arial"/>
              <a:sym typeface="Arial"/>
            </a:endParaRPr>
          </a:p>
        </p:txBody>
      </p:sp>
      <p:sp>
        <p:nvSpPr>
          <p:cNvPr id="210" name="Google Shape;210;p3"/>
          <p:cNvSpPr txBox="1"/>
          <p:nvPr/>
        </p:nvSpPr>
        <p:spPr>
          <a:xfrm>
            <a:off x="7114065" y="4297974"/>
            <a:ext cx="2030018" cy="383718"/>
          </a:xfrm>
          <a:prstGeom prst="rect">
            <a:avLst/>
          </a:prstGeom>
          <a:noFill/>
          <a:ln>
            <a:noFill/>
          </a:ln>
        </p:spPr>
        <p:txBody>
          <a:bodyPr anchorCtr="0" anchor="t" bIns="0" lIns="0" spcFirstLastPara="1" rIns="0" wrap="square" tIns="0">
            <a:spAutoFit/>
          </a:bodyPr>
          <a:lstStyle/>
          <a:p>
            <a:pPr indent="0" lvl="0" marL="0" marR="0" rtl="0" algn="l">
              <a:lnSpc>
                <a:spcPct val="86009"/>
              </a:lnSpc>
              <a:spcBef>
                <a:spcPts val="0"/>
              </a:spcBef>
              <a:spcAft>
                <a:spcPts val="0"/>
              </a:spcAft>
              <a:buClr>
                <a:srgbClr val="000000"/>
              </a:buClr>
              <a:buSzPts val="2709"/>
              <a:buFont typeface="Arial"/>
              <a:buNone/>
            </a:pPr>
            <a:r>
              <a:rPr b="1" i="0" lang="en-US" sz="2709" u="none" cap="none" strike="noStrike">
                <a:solidFill>
                  <a:srgbClr val="FFFFFF"/>
                </a:solidFill>
                <a:latin typeface="Arial"/>
                <a:ea typeface="Arial"/>
                <a:cs typeface="Arial"/>
                <a:sym typeface="Arial"/>
              </a:rPr>
              <a:t>Jane Smith</a:t>
            </a:r>
            <a:endParaRPr b="0" i="0" sz="1400" u="none" cap="none" strike="noStrike">
              <a:solidFill>
                <a:srgbClr val="000000"/>
              </a:solidFill>
              <a:latin typeface="Arial"/>
              <a:ea typeface="Arial"/>
              <a:cs typeface="Arial"/>
              <a:sym typeface="Arial"/>
            </a:endParaRPr>
          </a:p>
        </p:txBody>
      </p:sp>
      <p:sp>
        <p:nvSpPr>
          <p:cNvPr id="211" name="Google Shape;211;p3"/>
          <p:cNvSpPr txBox="1"/>
          <p:nvPr/>
        </p:nvSpPr>
        <p:spPr>
          <a:xfrm>
            <a:off x="7144595" y="4706506"/>
            <a:ext cx="1804657" cy="319216"/>
          </a:xfrm>
          <a:prstGeom prst="rect">
            <a:avLst/>
          </a:prstGeom>
          <a:noFill/>
          <a:ln>
            <a:noFill/>
          </a:ln>
        </p:spPr>
        <p:txBody>
          <a:bodyPr anchorCtr="0" anchor="t" bIns="0" lIns="0" spcFirstLastPara="1" rIns="0" wrap="square" tIns="0">
            <a:spAutoFit/>
          </a:bodyPr>
          <a:lstStyle/>
          <a:p>
            <a:pPr indent="0" lvl="0" marL="0" marR="0" rtl="0" algn="l">
              <a:lnSpc>
                <a:spcPct val="85985"/>
              </a:lnSpc>
              <a:spcBef>
                <a:spcPts val="0"/>
              </a:spcBef>
              <a:spcAft>
                <a:spcPts val="0"/>
              </a:spcAft>
              <a:buClr>
                <a:srgbClr val="000000"/>
              </a:buClr>
              <a:buSzPts val="2319"/>
              <a:buFont typeface="Arial"/>
              <a:buNone/>
            </a:pPr>
            <a:r>
              <a:rPr b="0" i="0" lang="en-US" sz="2319" u="none" cap="none" strike="noStrike">
                <a:solidFill>
                  <a:srgbClr val="FFFFFF"/>
                </a:solidFill>
                <a:latin typeface="Arial"/>
                <a:ea typeface="Arial"/>
                <a:cs typeface="Arial"/>
                <a:sym typeface="Arial"/>
              </a:rPr>
              <a:t>CTO</a:t>
            </a:r>
            <a:endParaRPr b="0" i="0" sz="1400" u="none" cap="none" strike="noStrike">
              <a:solidFill>
                <a:srgbClr val="000000"/>
              </a:solidFill>
              <a:latin typeface="Arial"/>
              <a:ea typeface="Arial"/>
              <a:cs typeface="Arial"/>
              <a:sym typeface="Arial"/>
            </a:endParaRPr>
          </a:p>
        </p:txBody>
      </p:sp>
      <p:sp>
        <p:nvSpPr>
          <p:cNvPr id="212" name="Google Shape;212;p3"/>
          <p:cNvSpPr txBox="1"/>
          <p:nvPr/>
        </p:nvSpPr>
        <p:spPr>
          <a:xfrm>
            <a:off x="7114065" y="5054297"/>
            <a:ext cx="2174681" cy="203327"/>
          </a:xfrm>
          <a:prstGeom prst="rect">
            <a:avLst/>
          </a:prstGeom>
          <a:noFill/>
          <a:ln>
            <a:noFill/>
          </a:ln>
        </p:spPr>
        <p:txBody>
          <a:bodyPr anchorCtr="0" anchor="t" bIns="0" lIns="0" spcFirstLastPara="1" rIns="0" wrap="square" tIns="0">
            <a:spAutoFit/>
          </a:bodyPr>
          <a:lstStyle/>
          <a:p>
            <a:pPr indent="0" lvl="0" marL="0" marR="0" rtl="0" algn="l">
              <a:lnSpc>
                <a:spcPct val="86000"/>
              </a:lnSpc>
              <a:spcBef>
                <a:spcPts val="0"/>
              </a:spcBef>
              <a:spcAft>
                <a:spcPts val="0"/>
              </a:spcAft>
              <a:buClr>
                <a:srgbClr val="000000"/>
              </a:buClr>
              <a:buSzPts val="1400"/>
              <a:buFont typeface="Arial"/>
              <a:buNone/>
            </a:pPr>
            <a:r>
              <a:rPr b="0" i="0" lang="en-US" sz="1400" u="none" cap="none" strike="noStrike">
                <a:solidFill>
                  <a:srgbClr val="FFFFFF"/>
                </a:solidFill>
                <a:latin typeface="Arial"/>
                <a:ea typeface="Arial"/>
                <a:cs typeface="Arial"/>
                <a:sym typeface="Arial"/>
              </a:rPr>
              <a:t>Favorite Candy: M&amp;Ms</a:t>
            </a:r>
            <a:endParaRPr b="0" i="0" sz="1400" u="none" cap="none" strike="noStrike">
              <a:solidFill>
                <a:srgbClr val="000000"/>
              </a:solidFill>
              <a:latin typeface="Arial"/>
              <a:ea typeface="Arial"/>
              <a:cs typeface="Arial"/>
              <a:sym typeface="Arial"/>
            </a:endParaRPr>
          </a:p>
        </p:txBody>
      </p:sp>
      <p:sp>
        <p:nvSpPr>
          <p:cNvPr id="213" name="Google Shape;213;p3"/>
          <p:cNvSpPr txBox="1"/>
          <p:nvPr/>
        </p:nvSpPr>
        <p:spPr>
          <a:xfrm>
            <a:off x="12499822" y="4297974"/>
            <a:ext cx="2030018" cy="383718"/>
          </a:xfrm>
          <a:prstGeom prst="rect">
            <a:avLst/>
          </a:prstGeom>
          <a:noFill/>
          <a:ln>
            <a:noFill/>
          </a:ln>
        </p:spPr>
        <p:txBody>
          <a:bodyPr anchorCtr="0" anchor="t" bIns="0" lIns="0" spcFirstLastPara="1" rIns="0" wrap="square" tIns="0">
            <a:spAutoFit/>
          </a:bodyPr>
          <a:lstStyle/>
          <a:p>
            <a:pPr indent="0" lvl="0" marL="0" marR="0" rtl="0" algn="l">
              <a:lnSpc>
                <a:spcPct val="86009"/>
              </a:lnSpc>
              <a:spcBef>
                <a:spcPts val="0"/>
              </a:spcBef>
              <a:spcAft>
                <a:spcPts val="0"/>
              </a:spcAft>
              <a:buClr>
                <a:srgbClr val="000000"/>
              </a:buClr>
              <a:buSzPts val="2709"/>
              <a:buFont typeface="Arial"/>
              <a:buNone/>
            </a:pPr>
            <a:r>
              <a:rPr b="1" i="0" lang="en-US" sz="2709" u="none" cap="none" strike="noStrike">
                <a:solidFill>
                  <a:srgbClr val="FFFFFF"/>
                </a:solidFill>
                <a:latin typeface="Arial"/>
                <a:ea typeface="Arial"/>
                <a:cs typeface="Arial"/>
                <a:sym typeface="Arial"/>
              </a:rPr>
              <a:t>John Doe</a:t>
            </a:r>
            <a:endParaRPr b="0" i="0" sz="1400" u="none" cap="none" strike="noStrike">
              <a:solidFill>
                <a:srgbClr val="000000"/>
              </a:solidFill>
              <a:latin typeface="Arial"/>
              <a:ea typeface="Arial"/>
              <a:cs typeface="Arial"/>
              <a:sym typeface="Arial"/>
            </a:endParaRPr>
          </a:p>
        </p:txBody>
      </p:sp>
      <p:sp>
        <p:nvSpPr>
          <p:cNvPr id="214" name="Google Shape;214;p3"/>
          <p:cNvSpPr txBox="1"/>
          <p:nvPr/>
        </p:nvSpPr>
        <p:spPr>
          <a:xfrm>
            <a:off x="12530352" y="4706506"/>
            <a:ext cx="1804657" cy="319216"/>
          </a:xfrm>
          <a:prstGeom prst="rect">
            <a:avLst/>
          </a:prstGeom>
          <a:noFill/>
          <a:ln>
            <a:noFill/>
          </a:ln>
        </p:spPr>
        <p:txBody>
          <a:bodyPr anchorCtr="0" anchor="t" bIns="0" lIns="0" spcFirstLastPara="1" rIns="0" wrap="square" tIns="0">
            <a:spAutoFit/>
          </a:bodyPr>
          <a:lstStyle/>
          <a:p>
            <a:pPr indent="0" lvl="0" marL="0" marR="0" rtl="0" algn="l">
              <a:lnSpc>
                <a:spcPct val="85985"/>
              </a:lnSpc>
              <a:spcBef>
                <a:spcPts val="0"/>
              </a:spcBef>
              <a:spcAft>
                <a:spcPts val="0"/>
              </a:spcAft>
              <a:buClr>
                <a:srgbClr val="000000"/>
              </a:buClr>
              <a:buSzPts val="2319"/>
              <a:buFont typeface="Arial"/>
              <a:buNone/>
            </a:pPr>
            <a:r>
              <a:rPr b="0" i="0" lang="en-US" sz="2319" u="none" cap="none" strike="noStrike">
                <a:solidFill>
                  <a:srgbClr val="FFFFFF"/>
                </a:solidFill>
                <a:latin typeface="Arial"/>
                <a:ea typeface="Arial"/>
                <a:cs typeface="Arial"/>
                <a:sym typeface="Arial"/>
              </a:rPr>
              <a:t>Principal</a:t>
            </a:r>
            <a:endParaRPr b="0" i="0" sz="1400" u="none" cap="none" strike="noStrike">
              <a:solidFill>
                <a:srgbClr val="000000"/>
              </a:solidFill>
              <a:latin typeface="Arial"/>
              <a:ea typeface="Arial"/>
              <a:cs typeface="Arial"/>
              <a:sym typeface="Arial"/>
            </a:endParaRPr>
          </a:p>
        </p:txBody>
      </p:sp>
      <p:sp>
        <p:nvSpPr>
          <p:cNvPr id="215" name="Google Shape;215;p3"/>
          <p:cNvSpPr txBox="1"/>
          <p:nvPr/>
        </p:nvSpPr>
        <p:spPr>
          <a:xfrm>
            <a:off x="12499822" y="5054297"/>
            <a:ext cx="2174681" cy="203327"/>
          </a:xfrm>
          <a:prstGeom prst="rect">
            <a:avLst/>
          </a:prstGeom>
          <a:noFill/>
          <a:ln>
            <a:noFill/>
          </a:ln>
        </p:spPr>
        <p:txBody>
          <a:bodyPr anchorCtr="0" anchor="t" bIns="0" lIns="0" spcFirstLastPara="1" rIns="0" wrap="square" tIns="0">
            <a:spAutoFit/>
          </a:bodyPr>
          <a:lstStyle/>
          <a:p>
            <a:pPr indent="0" lvl="0" marL="0" marR="0" rtl="0" algn="l">
              <a:lnSpc>
                <a:spcPct val="86000"/>
              </a:lnSpc>
              <a:spcBef>
                <a:spcPts val="0"/>
              </a:spcBef>
              <a:spcAft>
                <a:spcPts val="0"/>
              </a:spcAft>
              <a:buClr>
                <a:srgbClr val="000000"/>
              </a:buClr>
              <a:buSzPts val="1400"/>
              <a:buFont typeface="Arial"/>
              <a:buNone/>
            </a:pPr>
            <a:r>
              <a:rPr b="0" i="0" lang="en-US" sz="1400" u="none" cap="none" strike="noStrike">
                <a:solidFill>
                  <a:srgbClr val="FFFFFF"/>
                </a:solidFill>
                <a:latin typeface="Arial"/>
                <a:ea typeface="Arial"/>
                <a:cs typeface="Arial"/>
                <a:sym typeface="Arial"/>
              </a:rPr>
              <a:t>Favorite Candy: Snickers</a:t>
            </a:r>
            <a:endParaRPr b="0" i="0" sz="1400" u="none" cap="none" strike="noStrike">
              <a:solidFill>
                <a:srgbClr val="000000"/>
              </a:solidFill>
              <a:latin typeface="Arial"/>
              <a:ea typeface="Arial"/>
              <a:cs typeface="Arial"/>
              <a:sym typeface="Arial"/>
            </a:endParaRPr>
          </a:p>
        </p:txBody>
      </p:sp>
      <p:sp>
        <p:nvSpPr>
          <p:cNvPr id="216" name="Google Shape;216;p3"/>
          <p:cNvSpPr txBox="1"/>
          <p:nvPr/>
        </p:nvSpPr>
        <p:spPr>
          <a:xfrm>
            <a:off x="12530352" y="7206082"/>
            <a:ext cx="2030018" cy="383718"/>
          </a:xfrm>
          <a:prstGeom prst="rect">
            <a:avLst/>
          </a:prstGeom>
          <a:noFill/>
          <a:ln>
            <a:noFill/>
          </a:ln>
        </p:spPr>
        <p:txBody>
          <a:bodyPr anchorCtr="0" anchor="t" bIns="0" lIns="0" spcFirstLastPara="1" rIns="0" wrap="square" tIns="0">
            <a:spAutoFit/>
          </a:bodyPr>
          <a:lstStyle/>
          <a:p>
            <a:pPr indent="0" lvl="0" marL="0" marR="0" rtl="0" algn="l">
              <a:lnSpc>
                <a:spcPct val="86009"/>
              </a:lnSpc>
              <a:spcBef>
                <a:spcPts val="0"/>
              </a:spcBef>
              <a:spcAft>
                <a:spcPts val="0"/>
              </a:spcAft>
              <a:buClr>
                <a:srgbClr val="000000"/>
              </a:buClr>
              <a:buSzPts val="2709"/>
              <a:buFont typeface="Arial"/>
              <a:buNone/>
            </a:pPr>
            <a:r>
              <a:rPr b="1" i="0" lang="en-US" sz="2709" u="none" cap="none" strike="noStrike">
                <a:solidFill>
                  <a:srgbClr val="FFFFFF"/>
                </a:solidFill>
                <a:latin typeface="Arial"/>
                <a:ea typeface="Arial"/>
                <a:cs typeface="Arial"/>
                <a:sym typeface="Arial"/>
              </a:rPr>
              <a:t>John Doe</a:t>
            </a:r>
            <a:endParaRPr b="0" i="0" sz="1400" u="none" cap="none" strike="noStrike">
              <a:solidFill>
                <a:srgbClr val="000000"/>
              </a:solidFill>
              <a:latin typeface="Arial"/>
              <a:ea typeface="Arial"/>
              <a:cs typeface="Arial"/>
              <a:sym typeface="Arial"/>
            </a:endParaRPr>
          </a:p>
        </p:txBody>
      </p:sp>
      <p:sp>
        <p:nvSpPr>
          <p:cNvPr id="217" name="Google Shape;217;p3"/>
          <p:cNvSpPr txBox="1"/>
          <p:nvPr/>
        </p:nvSpPr>
        <p:spPr>
          <a:xfrm>
            <a:off x="12560882" y="7614614"/>
            <a:ext cx="1804657" cy="319216"/>
          </a:xfrm>
          <a:prstGeom prst="rect">
            <a:avLst/>
          </a:prstGeom>
          <a:noFill/>
          <a:ln>
            <a:noFill/>
          </a:ln>
        </p:spPr>
        <p:txBody>
          <a:bodyPr anchorCtr="0" anchor="t" bIns="0" lIns="0" spcFirstLastPara="1" rIns="0" wrap="square" tIns="0">
            <a:spAutoFit/>
          </a:bodyPr>
          <a:lstStyle/>
          <a:p>
            <a:pPr indent="0" lvl="0" marL="0" marR="0" rtl="0" algn="l">
              <a:lnSpc>
                <a:spcPct val="85985"/>
              </a:lnSpc>
              <a:spcBef>
                <a:spcPts val="0"/>
              </a:spcBef>
              <a:spcAft>
                <a:spcPts val="0"/>
              </a:spcAft>
              <a:buClr>
                <a:srgbClr val="000000"/>
              </a:buClr>
              <a:buSzPts val="2319"/>
              <a:buFont typeface="Arial"/>
              <a:buNone/>
            </a:pPr>
            <a:r>
              <a:rPr b="0" i="0" lang="en-US" sz="2319" u="none" cap="none" strike="noStrike">
                <a:solidFill>
                  <a:srgbClr val="FFFFFF"/>
                </a:solidFill>
                <a:latin typeface="Arial"/>
                <a:ea typeface="Arial"/>
                <a:cs typeface="Arial"/>
                <a:sym typeface="Arial"/>
              </a:rPr>
              <a:t>Principal</a:t>
            </a:r>
            <a:endParaRPr b="0" i="0" sz="1400" u="none" cap="none" strike="noStrike">
              <a:solidFill>
                <a:srgbClr val="000000"/>
              </a:solidFill>
              <a:latin typeface="Arial"/>
              <a:ea typeface="Arial"/>
              <a:cs typeface="Arial"/>
              <a:sym typeface="Arial"/>
            </a:endParaRPr>
          </a:p>
        </p:txBody>
      </p:sp>
      <p:sp>
        <p:nvSpPr>
          <p:cNvPr id="218" name="Google Shape;218;p3"/>
          <p:cNvSpPr txBox="1"/>
          <p:nvPr/>
        </p:nvSpPr>
        <p:spPr>
          <a:xfrm>
            <a:off x="12530352" y="7962406"/>
            <a:ext cx="2174681" cy="203327"/>
          </a:xfrm>
          <a:prstGeom prst="rect">
            <a:avLst/>
          </a:prstGeom>
          <a:noFill/>
          <a:ln>
            <a:noFill/>
          </a:ln>
        </p:spPr>
        <p:txBody>
          <a:bodyPr anchorCtr="0" anchor="t" bIns="0" lIns="0" spcFirstLastPara="1" rIns="0" wrap="square" tIns="0">
            <a:spAutoFit/>
          </a:bodyPr>
          <a:lstStyle/>
          <a:p>
            <a:pPr indent="0" lvl="0" marL="0" marR="0" rtl="0" algn="l">
              <a:lnSpc>
                <a:spcPct val="86000"/>
              </a:lnSpc>
              <a:spcBef>
                <a:spcPts val="0"/>
              </a:spcBef>
              <a:spcAft>
                <a:spcPts val="0"/>
              </a:spcAft>
              <a:buClr>
                <a:srgbClr val="000000"/>
              </a:buClr>
              <a:buSzPts val="1400"/>
              <a:buFont typeface="Arial"/>
              <a:buNone/>
            </a:pPr>
            <a:r>
              <a:rPr b="0" i="0" lang="en-US" sz="1400" u="none" cap="none" strike="noStrike">
                <a:solidFill>
                  <a:srgbClr val="FFFFFF"/>
                </a:solidFill>
                <a:latin typeface="Arial"/>
                <a:ea typeface="Arial"/>
                <a:cs typeface="Arial"/>
                <a:sym typeface="Arial"/>
              </a:rPr>
              <a:t>Favorite Candy: Snickers</a:t>
            </a:r>
            <a:endParaRPr b="0" i="0" sz="1400" u="none" cap="none" strike="noStrike">
              <a:solidFill>
                <a:srgbClr val="000000"/>
              </a:solidFill>
              <a:latin typeface="Arial"/>
              <a:ea typeface="Arial"/>
              <a:cs typeface="Arial"/>
              <a:sym typeface="Arial"/>
            </a:endParaRPr>
          </a:p>
        </p:txBody>
      </p:sp>
      <p:sp>
        <p:nvSpPr>
          <p:cNvPr id="219" name="Google Shape;219;p3"/>
          <p:cNvSpPr txBox="1"/>
          <p:nvPr/>
        </p:nvSpPr>
        <p:spPr>
          <a:xfrm>
            <a:off x="7041733" y="7196927"/>
            <a:ext cx="2030018" cy="383718"/>
          </a:xfrm>
          <a:prstGeom prst="rect">
            <a:avLst/>
          </a:prstGeom>
          <a:noFill/>
          <a:ln>
            <a:noFill/>
          </a:ln>
        </p:spPr>
        <p:txBody>
          <a:bodyPr anchorCtr="0" anchor="t" bIns="0" lIns="0" spcFirstLastPara="1" rIns="0" wrap="square" tIns="0">
            <a:spAutoFit/>
          </a:bodyPr>
          <a:lstStyle/>
          <a:p>
            <a:pPr indent="0" lvl="0" marL="0" marR="0" rtl="0" algn="l">
              <a:lnSpc>
                <a:spcPct val="86009"/>
              </a:lnSpc>
              <a:spcBef>
                <a:spcPts val="0"/>
              </a:spcBef>
              <a:spcAft>
                <a:spcPts val="0"/>
              </a:spcAft>
              <a:buClr>
                <a:srgbClr val="000000"/>
              </a:buClr>
              <a:buSzPts val="2709"/>
              <a:buFont typeface="Arial"/>
              <a:buNone/>
            </a:pPr>
            <a:r>
              <a:rPr b="1" i="0" lang="en-US" sz="2709" u="none" cap="none" strike="noStrike">
                <a:solidFill>
                  <a:srgbClr val="FFFFFF"/>
                </a:solidFill>
                <a:latin typeface="Arial"/>
                <a:ea typeface="Arial"/>
                <a:cs typeface="Arial"/>
                <a:sym typeface="Arial"/>
              </a:rPr>
              <a:t>John Doe</a:t>
            </a:r>
            <a:endParaRPr b="0" i="0" sz="1400" u="none" cap="none" strike="noStrike">
              <a:solidFill>
                <a:srgbClr val="000000"/>
              </a:solidFill>
              <a:latin typeface="Arial"/>
              <a:ea typeface="Arial"/>
              <a:cs typeface="Arial"/>
              <a:sym typeface="Arial"/>
            </a:endParaRPr>
          </a:p>
        </p:txBody>
      </p:sp>
      <p:sp>
        <p:nvSpPr>
          <p:cNvPr id="220" name="Google Shape;220;p3"/>
          <p:cNvSpPr txBox="1"/>
          <p:nvPr/>
        </p:nvSpPr>
        <p:spPr>
          <a:xfrm>
            <a:off x="7072263" y="7605459"/>
            <a:ext cx="1804657" cy="319216"/>
          </a:xfrm>
          <a:prstGeom prst="rect">
            <a:avLst/>
          </a:prstGeom>
          <a:noFill/>
          <a:ln>
            <a:noFill/>
          </a:ln>
        </p:spPr>
        <p:txBody>
          <a:bodyPr anchorCtr="0" anchor="t" bIns="0" lIns="0" spcFirstLastPara="1" rIns="0" wrap="square" tIns="0">
            <a:spAutoFit/>
          </a:bodyPr>
          <a:lstStyle/>
          <a:p>
            <a:pPr indent="0" lvl="0" marL="0" marR="0" rtl="0" algn="l">
              <a:lnSpc>
                <a:spcPct val="85985"/>
              </a:lnSpc>
              <a:spcBef>
                <a:spcPts val="0"/>
              </a:spcBef>
              <a:spcAft>
                <a:spcPts val="0"/>
              </a:spcAft>
              <a:buClr>
                <a:srgbClr val="000000"/>
              </a:buClr>
              <a:buSzPts val="2319"/>
              <a:buFont typeface="Arial"/>
              <a:buNone/>
            </a:pPr>
            <a:r>
              <a:rPr b="0" i="0" lang="en-US" sz="2319" u="none" cap="none" strike="noStrike">
                <a:solidFill>
                  <a:srgbClr val="FFFFFF"/>
                </a:solidFill>
                <a:latin typeface="Arial"/>
                <a:ea typeface="Arial"/>
                <a:cs typeface="Arial"/>
                <a:sym typeface="Arial"/>
              </a:rPr>
              <a:t>Principal</a:t>
            </a:r>
            <a:endParaRPr b="0" i="0" sz="1400" u="none" cap="none" strike="noStrike">
              <a:solidFill>
                <a:srgbClr val="000000"/>
              </a:solidFill>
              <a:latin typeface="Arial"/>
              <a:ea typeface="Arial"/>
              <a:cs typeface="Arial"/>
              <a:sym typeface="Arial"/>
            </a:endParaRPr>
          </a:p>
        </p:txBody>
      </p:sp>
      <p:sp>
        <p:nvSpPr>
          <p:cNvPr id="221" name="Google Shape;221;p3"/>
          <p:cNvSpPr txBox="1"/>
          <p:nvPr/>
        </p:nvSpPr>
        <p:spPr>
          <a:xfrm>
            <a:off x="7041733" y="7953250"/>
            <a:ext cx="2174681" cy="203327"/>
          </a:xfrm>
          <a:prstGeom prst="rect">
            <a:avLst/>
          </a:prstGeom>
          <a:noFill/>
          <a:ln>
            <a:noFill/>
          </a:ln>
        </p:spPr>
        <p:txBody>
          <a:bodyPr anchorCtr="0" anchor="t" bIns="0" lIns="0" spcFirstLastPara="1" rIns="0" wrap="square" tIns="0">
            <a:spAutoFit/>
          </a:bodyPr>
          <a:lstStyle/>
          <a:p>
            <a:pPr indent="0" lvl="0" marL="0" marR="0" rtl="0" algn="l">
              <a:lnSpc>
                <a:spcPct val="86000"/>
              </a:lnSpc>
              <a:spcBef>
                <a:spcPts val="0"/>
              </a:spcBef>
              <a:spcAft>
                <a:spcPts val="0"/>
              </a:spcAft>
              <a:buClr>
                <a:srgbClr val="000000"/>
              </a:buClr>
              <a:buSzPts val="1400"/>
              <a:buFont typeface="Arial"/>
              <a:buNone/>
            </a:pPr>
            <a:r>
              <a:rPr b="0" i="0" lang="en-US" sz="1400" u="none" cap="none" strike="noStrike">
                <a:solidFill>
                  <a:srgbClr val="FFFFFF"/>
                </a:solidFill>
                <a:latin typeface="Arial"/>
                <a:ea typeface="Arial"/>
                <a:cs typeface="Arial"/>
                <a:sym typeface="Arial"/>
              </a:rPr>
              <a:t>Favorite Candy: Snickers</a:t>
            </a:r>
            <a:endParaRPr b="0" i="0" sz="1400" u="none" cap="none" strike="noStrike">
              <a:solidFill>
                <a:srgbClr val="000000"/>
              </a:solidFill>
              <a:latin typeface="Arial"/>
              <a:ea typeface="Arial"/>
              <a:cs typeface="Arial"/>
              <a:sym typeface="Arial"/>
            </a:endParaRPr>
          </a:p>
        </p:txBody>
      </p:sp>
      <p:sp>
        <p:nvSpPr>
          <p:cNvPr id="222" name="Google Shape;222;p3"/>
          <p:cNvSpPr txBox="1"/>
          <p:nvPr/>
        </p:nvSpPr>
        <p:spPr>
          <a:xfrm>
            <a:off x="1583195" y="7173261"/>
            <a:ext cx="2030018" cy="383718"/>
          </a:xfrm>
          <a:prstGeom prst="rect">
            <a:avLst/>
          </a:prstGeom>
          <a:noFill/>
          <a:ln>
            <a:noFill/>
          </a:ln>
        </p:spPr>
        <p:txBody>
          <a:bodyPr anchorCtr="0" anchor="t" bIns="0" lIns="0" spcFirstLastPara="1" rIns="0" wrap="square" tIns="0">
            <a:spAutoFit/>
          </a:bodyPr>
          <a:lstStyle/>
          <a:p>
            <a:pPr indent="0" lvl="0" marL="0" marR="0" rtl="0" algn="l">
              <a:lnSpc>
                <a:spcPct val="86009"/>
              </a:lnSpc>
              <a:spcBef>
                <a:spcPts val="0"/>
              </a:spcBef>
              <a:spcAft>
                <a:spcPts val="0"/>
              </a:spcAft>
              <a:buClr>
                <a:srgbClr val="000000"/>
              </a:buClr>
              <a:buSzPts val="2709"/>
              <a:buFont typeface="Arial"/>
              <a:buNone/>
            </a:pPr>
            <a:r>
              <a:rPr b="1" i="0" lang="en-US" sz="2709" u="none" cap="none" strike="noStrike">
                <a:solidFill>
                  <a:srgbClr val="FFFFFF"/>
                </a:solidFill>
                <a:latin typeface="Arial"/>
                <a:ea typeface="Arial"/>
                <a:cs typeface="Arial"/>
                <a:sym typeface="Arial"/>
              </a:rPr>
              <a:t>John Doe</a:t>
            </a:r>
            <a:endParaRPr b="0" i="0" sz="1400" u="none" cap="none" strike="noStrike">
              <a:solidFill>
                <a:srgbClr val="000000"/>
              </a:solidFill>
              <a:latin typeface="Arial"/>
              <a:ea typeface="Arial"/>
              <a:cs typeface="Arial"/>
              <a:sym typeface="Arial"/>
            </a:endParaRPr>
          </a:p>
        </p:txBody>
      </p:sp>
      <p:sp>
        <p:nvSpPr>
          <p:cNvPr id="223" name="Google Shape;223;p3"/>
          <p:cNvSpPr txBox="1"/>
          <p:nvPr/>
        </p:nvSpPr>
        <p:spPr>
          <a:xfrm>
            <a:off x="1613725" y="7581793"/>
            <a:ext cx="1804657" cy="319216"/>
          </a:xfrm>
          <a:prstGeom prst="rect">
            <a:avLst/>
          </a:prstGeom>
          <a:noFill/>
          <a:ln>
            <a:noFill/>
          </a:ln>
        </p:spPr>
        <p:txBody>
          <a:bodyPr anchorCtr="0" anchor="t" bIns="0" lIns="0" spcFirstLastPara="1" rIns="0" wrap="square" tIns="0">
            <a:spAutoFit/>
          </a:bodyPr>
          <a:lstStyle/>
          <a:p>
            <a:pPr indent="0" lvl="0" marL="0" marR="0" rtl="0" algn="l">
              <a:lnSpc>
                <a:spcPct val="85985"/>
              </a:lnSpc>
              <a:spcBef>
                <a:spcPts val="0"/>
              </a:spcBef>
              <a:spcAft>
                <a:spcPts val="0"/>
              </a:spcAft>
              <a:buClr>
                <a:srgbClr val="000000"/>
              </a:buClr>
              <a:buSzPts val="2319"/>
              <a:buFont typeface="Arial"/>
              <a:buNone/>
            </a:pPr>
            <a:r>
              <a:rPr b="0" i="0" lang="en-US" sz="2319" u="none" cap="none" strike="noStrike">
                <a:solidFill>
                  <a:srgbClr val="FFFFFF"/>
                </a:solidFill>
                <a:latin typeface="Arial"/>
                <a:ea typeface="Arial"/>
                <a:cs typeface="Arial"/>
                <a:sym typeface="Arial"/>
              </a:rPr>
              <a:t>Principal</a:t>
            </a:r>
            <a:endParaRPr b="0" i="0" sz="1400" u="none" cap="none" strike="noStrike">
              <a:solidFill>
                <a:srgbClr val="000000"/>
              </a:solidFill>
              <a:latin typeface="Arial"/>
              <a:ea typeface="Arial"/>
              <a:cs typeface="Arial"/>
              <a:sym typeface="Arial"/>
            </a:endParaRPr>
          </a:p>
        </p:txBody>
      </p:sp>
      <p:sp>
        <p:nvSpPr>
          <p:cNvPr id="224" name="Google Shape;224;p3"/>
          <p:cNvSpPr txBox="1"/>
          <p:nvPr/>
        </p:nvSpPr>
        <p:spPr>
          <a:xfrm>
            <a:off x="1583195" y="7929584"/>
            <a:ext cx="2174681" cy="203327"/>
          </a:xfrm>
          <a:prstGeom prst="rect">
            <a:avLst/>
          </a:prstGeom>
          <a:noFill/>
          <a:ln>
            <a:noFill/>
          </a:ln>
        </p:spPr>
        <p:txBody>
          <a:bodyPr anchorCtr="0" anchor="t" bIns="0" lIns="0" spcFirstLastPara="1" rIns="0" wrap="square" tIns="0">
            <a:spAutoFit/>
          </a:bodyPr>
          <a:lstStyle/>
          <a:p>
            <a:pPr indent="0" lvl="0" marL="0" marR="0" rtl="0" algn="l">
              <a:lnSpc>
                <a:spcPct val="86000"/>
              </a:lnSpc>
              <a:spcBef>
                <a:spcPts val="0"/>
              </a:spcBef>
              <a:spcAft>
                <a:spcPts val="0"/>
              </a:spcAft>
              <a:buClr>
                <a:srgbClr val="000000"/>
              </a:buClr>
              <a:buSzPts val="1400"/>
              <a:buFont typeface="Arial"/>
              <a:buNone/>
            </a:pPr>
            <a:r>
              <a:rPr b="0" i="0" lang="en-US" sz="1400" u="none" cap="none" strike="noStrike">
                <a:solidFill>
                  <a:srgbClr val="FFFFFF"/>
                </a:solidFill>
                <a:latin typeface="Arial"/>
                <a:ea typeface="Arial"/>
                <a:cs typeface="Arial"/>
                <a:sym typeface="Arial"/>
              </a:rPr>
              <a:t>Favorite Candy: Snickers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5DE0E6"/>
            </a:gs>
            <a:gs pos="100000">
              <a:srgbClr val="004AAD"/>
            </a:gs>
          </a:gsLst>
          <a:path path="circle">
            <a:fillToRect b="50%" l="50%" r="50%" t="50%"/>
          </a:path>
          <a:tileRect/>
        </a:gradFill>
      </p:bgPr>
    </p:bg>
    <p:spTree>
      <p:nvGrpSpPr>
        <p:cNvPr id="232" name="Shape 232"/>
        <p:cNvGrpSpPr/>
        <p:nvPr/>
      </p:nvGrpSpPr>
      <p:grpSpPr>
        <a:xfrm>
          <a:off x="0" y="0"/>
          <a:ext cx="0" cy="0"/>
          <a:chOff x="0" y="0"/>
          <a:chExt cx="0" cy="0"/>
        </a:xfrm>
      </p:grpSpPr>
      <p:sp>
        <p:nvSpPr>
          <p:cNvPr id="233" name="Google Shape;233;p4"/>
          <p:cNvSpPr/>
          <p:nvPr/>
        </p:nvSpPr>
        <p:spPr>
          <a:xfrm>
            <a:off x="2145406" y="671005"/>
            <a:ext cx="12893679" cy="8944989"/>
          </a:xfrm>
          <a:custGeom>
            <a:rect b="b" l="l" r="r" t="t"/>
            <a:pathLst>
              <a:path extrusionOk="0" h="8944989" w="12893679">
                <a:moveTo>
                  <a:pt x="0" y="0"/>
                </a:moveTo>
                <a:lnTo>
                  <a:pt x="12893678" y="0"/>
                </a:lnTo>
                <a:lnTo>
                  <a:pt x="12893678" y="8944990"/>
                </a:lnTo>
                <a:lnTo>
                  <a:pt x="0" y="8944990"/>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234" name="Google Shape;234;p4"/>
          <p:cNvGrpSpPr/>
          <p:nvPr/>
        </p:nvGrpSpPr>
        <p:grpSpPr>
          <a:xfrm rot="194540">
            <a:off x="5763171" y="1194371"/>
            <a:ext cx="9026691" cy="4316332"/>
            <a:chOff x="0" y="-199541"/>
            <a:chExt cx="8937516" cy="4273691"/>
          </a:xfrm>
        </p:grpSpPr>
        <p:sp>
          <p:nvSpPr>
            <p:cNvPr id="235" name="Google Shape;235;p4"/>
            <p:cNvSpPr/>
            <p:nvPr/>
          </p:nvSpPr>
          <p:spPr>
            <a:xfrm>
              <a:off x="0" y="0"/>
              <a:ext cx="8610305" cy="4074150"/>
            </a:xfrm>
            <a:custGeom>
              <a:rect b="b" l="l" r="r" t="t"/>
              <a:pathLst>
                <a:path extrusionOk="0" h="4074150" w="8610305">
                  <a:moveTo>
                    <a:pt x="0" y="0"/>
                  </a:moveTo>
                  <a:lnTo>
                    <a:pt x="8610305" y="0"/>
                  </a:lnTo>
                  <a:lnTo>
                    <a:pt x="8610305" y="4074150"/>
                  </a:lnTo>
                  <a:lnTo>
                    <a:pt x="0" y="4074150"/>
                  </a:lnTo>
                  <a:close/>
                </a:path>
              </a:pathLst>
            </a:custGeom>
            <a:solidFill>
              <a:srgbClr val="000000">
                <a:alpha val="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36" name="Google Shape;236;p4"/>
            <p:cNvSpPr txBox="1"/>
            <p:nvPr/>
          </p:nvSpPr>
          <p:spPr>
            <a:xfrm>
              <a:off x="327216" y="-199541"/>
              <a:ext cx="8610300" cy="4255200"/>
            </a:xfrm>
            <a:prstGeom prst="rect">
              <a:avLst/>
            </a:prstGeom>
            <a:noFill/>
            <a:ln>
              <a:noFill/>
            </a:ln>
          </p:spPr>
          <p:txBody>
            <a:bodyPr anchorCtr="0" anchor="ctr" bIns="0" lIns="0" spcFirstLastPara="1" rIns="0" wrap="square" tIns="0">
              <a:noAutofit/>
            </a:bodyPr>
            <a:lstStyle/>
            <a:p>
              <a:pPr indent="0" lvl="0" marL="0" marR="0" rtl="0" algn="ctr">
                <a:lnSpc>
                  <a:spcPct val="120002"/>
                </a:lnSpc>
                <a:spcBef>
                  <a:spcPts val="0"/>
                </a:spcBef>
                <a:spcAft>
                  <a:spcPts val="0"/>
                </a:spcAft>
                <a:buClr>
                  <a:srgbClr val="000000"/>
                </a:buClr>
                <a:buSzPts val="9299"/>
                <a:buFont typeface="Arial"/>
                <a:buNone/>
              </a:pPr>
              <a:r>
                <a:rPr b="1" i="0" lang="en-US" sz="9299" u="none" cap="none" strike="noStrike">
                  <a:solidFill>
                    <a:srgbClr val="FFFFFF"/>
                  </a:solidFill>
                  <a:latin typeface="Arial"/>
                  <a:ea typeface="Arial"/>
                  <a:cs typeface="Arial"/>
                  <a:sym typeface="Arial"/>
                </a:rPr>
                <a:t>What IS </a:t>
              </a:r>
              <a:endParaRPr b="0" i="0" sz="1400" u="none" cap="none" strike="noStrike">
                <a:solidFill>
                  <a:srgbClr val="000000"/>
                </a:solidFill>
                <a:latin typeface="Arial"/>
                <a:ea typeface="Arial"/>
                <a:cs typeface="Arial"/>
                <a:sym typeface="Arial"/>
              </a:endParaRPr>
            </a:p>
            <a:p>
              <a:pPr indent="0" lvl="0" marL="0" marR="0" rtl="0" algn="ctr">
                <a:lnSpc>
                  <a:spcPct val="120002"/>
                </a:lnSpc>
                <a:spcBef>
                  <a:spcPts val="0"/>
                </a:spcBef>
                <a:spcAft>
                  <a:spcPts val="0"/>
                </a:spcAft>
                <a:buClr>
                  <a:srgbClr val="000000"/>
                </a:buClr>
                <a:buSzPts val="9299"/>
                <a:buFont typeface="Arial"/>
                <a:buNone/>
              </a:pPr>
              <a:r>
                <a:rPr b="1" i="0" lang="en-US" sz="9299" u="none" cap="none" strike="noStrike">
                  <a:solidFill>
                    <a:srgbClr val="FFFFFF"/>
                  </a:solidFill>
                  <a:latin typeface="Arial"/>
                  <a:ea typeface="Arial"/>
                  <a:cs typeface="Arial"/>
                  <a:sym typeface="Arial"/>
                </a:rPr>
                <a:t>screen time?</a:t>
              </a:r>
              <a:endParaRPr b="0" i="0" sz="1400" u="none" cap="none" strike="noStrike">
                <a:solidFill>
                  <a:srgbClr val="000000"/>
                </a:solidFill>
                <a:latin typeface="Arial"/>
                <a:ea typeface="Arial"/>
                <a:cs typeface="Arial"/>
                <a:sym typeface="Arial"/>
              </a:endParaRPr>
            </a:p>
          </p:txBody>
        </p:sp>
      </p:grpSp>
      <p:sp>
        <p:nvSpPr>
          <p:cNvPr id="237" name="Google Shape;237;p4"/>
          <p:cNvSpPr/>
          <p:nvPr/>
        </p:nvSpPr>
        <p:spPr>
          <a:xfrm rot="-1244130">
            <a:off x="1077768" y="1697286"/>
            <a:ext cx="4232563" cy="2825236"/>
          </a:xfrm>
          <a:custGeom>
            <a:rect b="b" l="l" r="r" t="t"/>
            <a:pathLst>
              <a:path extrusionOk="0" h="2825236" w="4232563">
                <a:moveTo>
                  <a:pt x="0" y="0"/>
                </a:moveTo>
                <a:lnTo>
                  <a:pt x="4232563" y="0"/>
                </a:lnTo>
                <a:lnTo>
                  <a:pt x="4232563" y="2825236"/>
                </a:lnTo>
                <a:lnTo>
                  <a:pt x="0" y="2825236"/>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38" name="Google Shape;238;p4"/>
          <p:cNvSpPr/>
          <p:nvPr/>
        </p:nvSpPr>
        <p:spPr>
          <a:xfrm rot="773840">
            <a:off x="14850588" y="4147809"/>
            <a:ext cx="3084291" cy="5189432"/>
          </a:xfrm>
          <a:custGeom>
            <a:rect b="b" l="l" r="r" t="t"/>
            <a:pathLst>
              <a:path extrusionOk="0" h="5189432" w="3084291">
                <a:moveTo>
                  <a:pt x="0" y="0"/>
                </a:moveTo>
                <a:lnTo>
                  <a:pt x="3084291" y="0"/>
                </a:lnTo>
                <a:lnTo>
                  <a:pt x="3084291" y="5189432"/>
                </a:lnTo>
                <a:lnTo>
                  <a:pt x="0" y="5189432"/>
                </a:lnTo>
                <a:lnTo>
                  <a:pt x="0" y="0"/>
                </a:lnTo>
                <a:close/>
              </a:path>
            </a:pathLst>
          </a:custGeom>
          <a:blipFill rotWithShape="1">
            <a:blip r:embed="rId5">
              <a:alphaModFix/>
            </a:blip>
            <a:stretch>
              <a:fillRect b="0" l="-29661" r="-118656"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5DE0E6"/>
            </a:gs>
            <a:gs pos="100000">
              <a:srgbClr val="004AAD"/>
            </a:gs>
          </a:gsLst>
          <a:path path="circle">
            <a:fillToRect b="50%" l="50%" r="50%" t="50%"/>
          </a:path>
          <a:tileRect/>
        </a:gradFill>
      </p:bgPr>
    </p:bg>
    <p:spTree>
      <p:nvGrpSpPr>
        <p:cNvPr id="242" name="Shape 242"/>
        <p:cNvGrpSpPr/>
        <p:nvPr/>
      </p:nvGrpSpPr>
      <p:grpSpPr>
        <a:xfrm>
          <a:off x="0" y="0"/>
          <a:ext cx="0" cy="0"/>
          <a:chOff x="0" y="0"/>
          <a:chExt cx="0" cy="0"/>
        </a:xfrm>
      </p:grpSpPr>
      <p:sp>
        <p:nvSpPr>
          <p:cNvPr id="243" name="Google Shape;243;p5"/>
          <p:cNvSpPr/>
          <p:nvPr/>
        </p:nvSpPr>
        <p:spPr>
          <a:xfrm>
            <a:off x="1028700" y="1850274"/>
            <a:ext cx="4660011" cy="7766685"/>
          </a:xfrm>
          <a:custGeom>
            <a:rect b="b" l="l" r="r" t="t"/>
            <a:pathLst>
              <a:path extrusionOk="0" h="6350000" w="3810000">
                <a:moveTo>
                  <a:pt x="2794000" y="6350000"/>
                </a:moveTo>
                <a:lnTo>
                  <a:pt x="1016000" y="6350000"/>
                </a:lnTo>
                <a:cubicBezTo>
                  <a:pt x="454660" y="6350000"/>
                  <a:pt x="0" y="5895340"/>
                  <a:pt x="0" y="5334000"/>
                </a:cubicBezTo>
                <a:lnTo>
                  <a:pt x="0" y="1016000"/>
                </a:lnTo>
                <a:cubicBezTo>
                  <a:pt x="0" y="454660"/>
                  <a:pt x="454660" y="0"/>
                  <a:pt x="1016000" y="0"/>
                </a:cubicBezTo>
                <a:lnTo>
                  <a:pt x="2794000" y="0"/>
                </a:lnTo>
                <a:cubicBezTo>
                  <a:pt x="3355340" y="0"/>
                  <a:pt x="3810000" y="454660"/>
                  <a:pt x="3810000" y="1016000"/>
                </a:cubicBezTo>
                <a:lnTo>
                  <a:pt x="3810000" y="5334000"/>
                </a:lnTo>
                <a:cubicBezTo>
                  <a:pt x="3810000" y="5895340"/>
                  <a:pt x="3355340" y="6350000"/>
                  <a:pt x="2794000" y="6350000"/>
                </a:cubicBezTo>
                <a:close/>
              </a:path>
            </a:pathLst>
          </a:custGeom>
          <a:blipFill rotWithShape="1">
            <a:blip r:embed="rId3">
              <a:alphaModFix/>
            </a:blip>
            <a:stretch>
              <a:fillRect b="-52711" l="-160511" r="-169503" t="-19204"/>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44" name="Google Shape;244;p5"/>
          <p:cNvSpPr/>
          <p:nvPr/>
        </p:nvSpPr>
        <p:spPr>
          <a:xfrm>
            <a:off x="6813994" y="1850274"/>
            <a:ext cx="4660011" cy="7766685"/>
          </a:xfrm>
          <a:custGeom>
            <a:rect b="b" l="l" r="r" t="t"/>
            <a:pathLst>
              <a:path extrusionOk="0" h="6350000" w="3810000">
                <a:moveTo>
                  <a:pt x="2794000" y="6350000"/>
                </a:moveTo>
                <a:lnTo>
                  <a:pt x="1016000" y="6350000"/>
                </a:lnTo>
                <a:cubicBezTo>
                  <a:pt x="454660" y="6350000"/>
                  <a:pt x="0" y="5895340"/>
                  <a:pt x="0" y="5334000"/>
                </a:cubicBezTo>
                <a:lnTo>
                  <a:pt x="0" y="1016000"/>
                </a:lnTo>
                <a:cubicBezTo>
                  <a:pt x="0" y="454660"/>
                  <a:pt x="454660" y="0"/>
                  <a:pt x="1016000" y="0"/>
                </a:cubicBezTo>
                <a:lnTo>
                  <a:pt x="2794000" y="0"/>
                </a:lnTo>
                <a:cubicBezTo>
                  <a:pt x="3355340" y="0"/>
                  <a:pt x="3810000" y="454660"/>
                  <a:pt x="3810000" y="1016000"/>
                </a:cubicBezTo>
                <a:lnTo>
                  <a:pt x="3810000" y="5334000"/>
                </a:lnTo>
                <a:cubicBezTo>
                  <a:pt x="3810000" y="5895340"/>
                  <a:pt x="3355340" y="6350000"/>
                  <a:pt x="2794000" y="6350000"/>
                </a:cubicBezTo>
                <a:close/>
              </a:path>
            </a:pathLst>
          </a:custGeom>
          <a:blipFill rotWithShape="1">
            <a:blip r:embed="rId4">
              <a:alphaModFix/>
            </a:blip>
            <a:stretch>
              <a:fillRect b="-475" l="-199972" r="-787" t="-2540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45" name="Google Shape;245;p5"/>
          <p:cNvSpPr/>
          <p:nvPr/>
        </p:nvSpPr>
        <p:spPr>
          <a:xfrm>
            <a:off x="12846274" y="1850274"/>
            <a:ext cx="4660011" cy="7766685"/>
          </a:xfrm>
          <a:custGeom>
            <a:rect b="b" l="l" r="r" t="t"/>
            <a:pathLst>
              <a:path extrusionOk="0" h="6350000" w="3810000">
                <a:moveTo>
                  <a:pt x="2794000" y="6350000"/>
                </a:moveTo>
                <a:lnTo>
                  <a:pt x="1016000" y="6350000"/>
                </a:lnTo>
                <a:cubicBezTo>
                  <a:pt x="454660" y="6350000"/>
                  <a:pt x="0" y="5895340"/>
                  <a:pt x="0" y="5334000"/>
                </a:cubicBezTo>
                <a:lnTo>
                  <a:pt x="0" y="1016000"/>
                </a:lnTo>
                <a:cubicBezTo>
                  <a:pt x="0" y="454660"/>
                  <a:pt x="454660" y="0"/>
                  <a:pt x="1016000" y="0"/>
                </a:cubicBezTo>
                <a:lnTo>
                  <a:pt x="2794000" y="0"/>
                </a:lnTo>
                <a:cubicBezTo>
                  <a:pt x="3355340" y="0"/>
                  <a:pt x="3810000" y="454660"/>
                  <a:pt x="3810000" y="1016000"/>
                </a:cubicBezTo>
                <a:lnTo>
                  <a:pt x="3810000" y="5334000"/>
                </a:lnTo>
                <a:cubicBezTo>
                  <a:pt x="3810000" y="5895340"/>
                  <a:pt x="3355340" y="6350000"/>
                  <a:pt x="2794000" y="6350000"/>
                </a:cubicBezTo>
                <a:close/>
              </a:path>
            </a:pathLst>
          </a:custGeom>
          <a:blipFill rotWithShape="1">
            <a:blip r:embed="rId5">
              <a:alphaModFix/>
            </a:blip>
            <a:stretch>
              <a:fillRect b="0" l="-80705" r="-80705"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46" name="Google Shape;246;p5"/>
          <p:cNvSpPr txBox="1"/>
          <p:nvPr/>
        </p:nvSpPr>
        <p:spPr>
          <a:xfrm>
            <a:off x="1432870" y="428625"/>
            <a:ext cx="15422400" cy="951000"/>
          </a:xfrm>
          <a:prstGeom prst="rect">
            <a:avLst/>
          </a:prstGeom>
          <a:noFill/>
          <a:ln>
            <a:noFill/>
          </a:ln>
        </p:spPr>
        <p:txBody>
          <a:bodyPr anchorCtr="0" anchor="t" bIns="0" lIns="0" spcFirstLastPara="1" rIns="0" wrap="square" tIns="0">
            <a:spAutoFit/>
          </a:bodyPr>
          <a:lstStyle/>
          <a:p>
            <a:pPr indent="0" lvl="0" marL="0" marR="0" rtl="0" algn="ctr">
              <a:lnSpc>
                <a:spcPct val="120003"/>
              </a:lnSpc>
              <a:spcBef>
                <a:spcPts val="0"/>
              </a:spcBef>
              <a:spcAft>
                <a:spcPts val="0"/>
              </a:spcAft>
              <a:buClr>
                <a:srgbClr val="000000"/>
              </a:buClr>
              <a:buSzPts val="6179"/>
              <a:buFont typeface="Arial"/>
              <a:buNone/>
            </a:pPr>
            <a:r>
              <a:rPr b="1" i="0" lang="en-US" sz="6179" u="none" cap="none" strike="noStrike">
                <a:solidFill>
                  <a:schemeClr val="lt1"/>
                </a:solidFill>
                <a:latin typeface="Arial"/>
                <a:ea typeface="Arial"/>
                <a:cs typeface="Arial"/>
                <a:sym typeface="Arial"/>
              </a:rPr>
              <a:t>Three Types of “Screen Time”</a:t>
            </a:r>
            <a:endParaRPr b="0" i="0" sz="1400" u="none" cap="none" strike="noStrike">
              <a:solidFill>
                <a:schemeClr val="lt1"/>
              </a:solidFill>
              <a:latin typeface="Arial"/>
              <a:ea typeface="Arial"/>
              <a:cs typeface="Arial"/>
              <a:sym typeface="Arial"/>
            </a:endParaRPr>
          </a:p>
        </p:txBody>
      </p:sp>
      <p:sp>
        <p:nvSpPr>
          <p:cNvPr id="247" name="Google Shape;247;p5"/>
          <p:cNvSpPr txBox="1"/>
          <p:nvPr/>
        </p:nvSpPr>
        <p:spPr>
          <a:xfrm>
            <a:off x="2125871" y="3270884"/>
            <a:ext cx="2466146" cy="1872616"/>
          </a:xfrm>
          <a:prstGeom prst="rect">
            <a:avLst/>
          </a:prstGeom>
          <a:noFill/>
          <a:ln>
            <a:noFill/>
          </a:ln>
        </p:spPr>
        <p:txBody>
          <a:bodyPr anchorCtr="0" anchor="t" bIns="0" lIns="0" spcFirstLastPara="1" rIns="0" wrap="square" tIns="0">
            <a:spAutoFit/>
          </a:bodyPr>
          <a:lstStyle/>
          <a:p>
            <a:pPr indent="0" lvl="0" marL="0" marR="0" rtl="0" algn="l">
              <a:lnSpc>
                <a:spcPct val="87000"/>
              </a:lnSpc>
              <a:spcBef>
                <a:spcPts val="0"/>
              </a:spcBef>
              <a:spcAft>
                <a:spcPts val="0"/>
              </a:spcAft>
              <a:buClr>
                <a:srgbClr val="000000"/>
              </a:buClr>
              <a:buSzPts val="4000"/>
              <a:buFont typeface="Arial"/>
              <a:buNone/>
            </a:pPr>
            <a:r>
              <a:rPr b="1" i="0" lang="en-US" sz="4000" u="none" cap="none" strike="noStrike">
                <a:solidFill>
                  <a:srgbClr val="000000"/>
                </a:solidFill>
                <a:latin typeface="Arial"/>
                <a:ea typeface="Arial"/>
                <a:cs typeface="Arial"/>
                <a:sym typeface="Arial"/>
              </a:rPr>
              <a:t>Cell Phones </a:t>
            </a:r>
            <a:endParaRPr b="0" i="0" sz="1400" u="none" cap="none" strike="noStrike">
              <a:solidFill>
                <a:srgbClr val="000000"/>
              </a:solidFill>
              <a:latin typeface="Arial"/>
              <a:ea typeface="Arial"/>
              <a:cs typeface="Arial"/>
              <a:sym typeface="Arial"/>
            </a:endParaRPr>
          </a:p>
          <a:p>
            <a:pPr indent="0" lvl="0" marL="0" marR="0" rtl="0" algn="l">
              <a:lnSpc>
                <a:spcPct val="87000"/>
              </a:lnSpc>
              <a:spcBef>
                <a:spcPts val="0"/>
              </a:spcBef>
              <a:spcAft>
                <a:spcPts val="0"/>
              </a:spcAft>
              <a:buClr>
                <a:srgbClr val="000000"/>
              </a:buClr>
              <a:buSzPts val="4000"/>
              <a:buFont typeface="Arial"/>
              <a:buNone/>
            </a:pPr>
            <a:r>
              <a:rPr b="1" i="0" lang="en-US" sz="4000" u="none" cap="none" strike="noStrike">
                <a:solidFill>
                  <a:srgbClr val="000000"/>
                </a:solidFill>
                <a:latin typeface="Arial"/>
                <a:ea typeface="Arial"/>
                <a:cs typeface="Arial"/>
                <a:sym typeface="Arial"/>
              </a:rPr>
              <a:t>&amp; Social Media</a:t>
            </a:r>
            <a:endParaRPr b="0" i="0" sz="1400" u="none" cap="none" strike="noStrike">
              <a:solidFill>
                <a:srgbClr val="000000"/>
              </a:solidFill>
              <a:latin typeface="Arial"/>
              <a:ea typeface="Arial"/>
              <a:cs typeface="Arial"/>
              <a:sym typeface="Arial"/>
            </a:endParaRPr>
          </a:p>
        </p:txBody>
      </p:sp>
      <p:sp>
        <p:nvSpPr>
          <p:cNvPr id="248" name="Google Shape;248;p5"/>
          <p:cNvSpPr txBox="1"/>
          <p:nvPr/>
        </p:nvSpPr>
        <p:spPr>
          <a:xfrm>
            <a:off x="1902047" y="5488320"/>
            <a:ext cx="2689970" cy="2540127"/>
          </a:xfrm>
          <a:prstGeom prst="rect">
            <a:avLst/>
          </a:prstGeom>
          <a:noFill/>
          <a:ln>
            <a:noFill/>
          </a:ln>
        </p:spPr>
        <p:txBody>
          <a:bodyPr anchorCtr="0" anchor="t" bIns="0" lIns="0" spcFirstLastPara="1" rIns="0" wrap="square" tIns="0">
            <a:spAutoFit/>
          </a:bodyPr>
          <a:lstStyle/>
          <a:p>
            <a:pPr indent="-144953" lvl="1" marL="289906" marR="0" rtl="0" algn="l">
              <a:lnSpc>
                <a:spcPct val="137944"/>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Designed to incentivize consistent user engagement. </a:t>
            </a:r>
            <a:endParaRPr b="0" i="0" sz="1400" u="none" cap="none" strike="noStrike">
              <a:solidFill>
                <a:srgbClr val="000000"/>
              </a:solidFill>
              <a:latin typeface="Arial"/>
              <a:ea typeface="Arial"/>
              <a:cs typeface="Arial"/>
              <a:sym typeface="Arial"/>
            </a:endParaRPr>
          </a:p>
          <a:p>
            <a:pPr indent="-144953" lvl="1" marL="289906" marR="0" rtl="0" algn="l">
              <a:lnSpc>
                <a:spcPct val="137944"/>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Can serve as a significant distraction. </a:t>
            </a:r>
            <a:endParaRPr b="0" i="0" sz="1400" u="none" cap="none" strike="noStrike">
              <a:solidFill>
                <a:srgbClr val="000000"/>
              </a:solidFill>
              <a:latin typeface="Arial"/>
              <a:ea typeface="Arial"/>
              <a:cs typeface="Arial"/>
              <a:sym typeface="Arial"/>
            </a:endParaRPr>
          </a:p>
          <a:p>
            <a:pPr indent="-144932" lvl="1" marL="289865" marR="0" rtl="0" algn="l">
              <a:lnSpc>
                <a:spcPct val="137944"/>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Subject of recent legislation in most U.S. states. </a:t>
            </a:r>
            <a:endParaRPr b="0" i="0" sz="1400" u="none" cap="none" strike="noStrike">
              <a:solidFill>
                <a:srgbClr val="000000"/>
              </a:solidFill>
              <a:latin typeface="Arial"/>
              <a:ea typeface="Arial"/>
              <a:cs typeface="Arial"/>
              <a:sym typeface="Arial"/>
            </a:endParaRPr>
          </a:p>
        </p:txBody>
      </p:sp>
      <p:sp>
        <p:nvSpPr>
          <p:cNvPr id="249" name="Google Shape;249;p5"/>
          <p:cNvSpPr txBox="1"/>
          <p:nvPr/>
        </p:nvSpPr>
        <p:spPr>
          <a:xfrm>
            <a:off x="7911165" y="3721081"/>
            <a:ext cx="2466146" cy="558166"/>
          </a:xfrm>
          <a:prstGeom prst="rect">
            <a:avLst/>
          </a:prstGeom>
          <a:noFill/>
          <a:ln>
            <a:noFill/>
          </a:ln>
        </p:spPr>
        <p:txBody>
          <a:bodyPr anchorCtr="0" anchor="t" bIns="0" lIns="0" spcFirstLastPara="1" rIns="0" wrap="square" tIns="0">
            <a:spAutoFit/>
          </a:bodyPr>
          <a:lstStyle/>
          <a:p>
            <a:pPr indent="0" lvl="0" marL="0" marR="0" rtl="0" algn="l">
              <a:lnSpc>
                <a:spcPct val="87000"/>
              </a:lnSpc>
              <a:spcBef>
                <a:spcPts val="0"/>
              </a:spcBef>
              <a:spcAft>
                <a:spcPts val="0"/>
              </a:spcAft>
              <a:buClr>
                <a:srgbClr val="000000"/>
              </a:buClr>
              <a:buSzPts val="4000"/>
              <a:buFont typeface="Arial"/>
              <a:buNone/>
            </a:pPr>
            <a:r>
              <a:rPr b="1" i="0" lang="en-US" sz="4000" u="none" cap="none" strike="noStrike">
                <a:solidFill>
                  <a:srgbClr val="000000"/>
                </a:solidFill>
                <a:latin typeface="Arial"/>
                <a:ea typeface="Arial"/>
                <a:cs typeface="Arial"/>
                <a:sym typeface="Arial"/>
              </a:rPr>
              <a:t>EdTech</a:t>
            </a:r>
            <a:endParaRPr b="0" i="0" sz="1400" u="none" cap="none" strike="noStrike">
              <a:solidFill>
                <a:srgbClr val="000000"/>
              </a:solidFill>
              <a:latin typeface="Arial"/>
              <a:ea typeface="Arial"/>
              <a:cs typeface="Arial"/>
              <a:sym typeface="Arial"/>
            </a:endParaRPr>
          </a:p>
        </p:txBody>
      </p:sp>
      <p:sp>
        <p:nvSpPr>
          <p:cNvPr id="250" name="Google Shape;250;p5"/>
          <p:cNvSpPr txBox="1"/>
          <p:nvPr/>
        </p:nvSpPr>
        <p:spPr>
          <a:xfrm>
            <a:off x="7463994" y="4325440"/>
            <a:ext cx="3769481" cy="2225802"/>
          </a:xfrm>
          <a:prstGeom prst="rect">
            <a:avLst/>
          </a:prstGeom>
          <a:noFill/>
          <a:ln>
            <a:noFill/>
          </a:ln>
        </p:spPr>
        <p:txBody>
          <a:bodyPr anchorCtr="0" anchor="t" bIns="0" lIns="0" spcFirstLastPara="1" rIns="0" wrap="square" tIns="0">
            <a:spAutoFit/>
          </a:bodyPr>
          <a:lstStyle/>
          <a:p>
            <a:pPr indent="-144953" lvl="1" marL="289906" marR="0" rtl="0" algn="l">
              <a:lnSpc>
                <a:spcPct val="137944"/>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Used to support student learning. </a:t>
            </a:r>
            <a:endParaRPr b="0" i="0" sz="1400" u="none" cap="none" strike="noStrike">
              <a:solidFill>
                <a:srgbClr val="000000"/>
              </a:solidFill>
              <a:latin typeface="Arial"/>
              <a:ea typeface="Arial"/>
              <a:cs typeface="Arial"/>
              <a:sym typeface="Arial"/>
            </a:endParaRPr>
          </a:p>
          <a:p>
            <a:pPr indent="-144953" lvl="1" marL="289906" marR="0" rtl="0" algn="l">
              <a:lnSpc>
                <a:spcPct val="137944"/>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Used in ADDITION to high quality teaching. </a:t>
            </a:r>
            <a:endParaRPr b="0" i="0" sz="1400" u="none" cap="none" strike="noStrike">
              <a:solidFill>
                <a:srgbClr val="000000"/>
              </a:solidFill>
              <a:latin typeface="Arial"/>
              <a:ea typeface="Arial"/>
              <a:cs typeface="Arial"/>
              <a:sym typeface="Arial"/>
            </a:endParaRPr>
          </a:p>
          <a:p>
            <a:pPr indent="-144932" lvl="1" marL="289865" marR="0" rtl="0" algn="l">
              <a:lnSpc>
                <a:spcPct val="137944"/>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Designed to deepen content knowledge AND build 21st-century skills. </a:t>
            </a:r>
            <a:endParaRPr b="0" i="0" sz="1400" u="none" cap="none" strike="noStrike">
              <a:solidFill>
                <a:srgbClr val="000000"/>
              </a:solidFill>
              <a:latin typeface="Arial"/>
              <a:ea typeface="Arial"/>
              <a:cs typeface="Arial"/>
              <a:sym typeface="Arial"/>
            </a:endParaRPr>
          </a:p>
          <a:p>
            <a:pPr indent="0" lvl="0" marL="0" marR="0" rtl="0" algn="l">
              <a:lnSpc>
                <a:spcPct val="137944"/>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51" name="Google Shape;251;p5"/>
          <p:cNvSpPr txBox="1"/>
          <p:nvPr/>
        </p:nvSpPr>
        <p:spPr>
          <a:xfrm>
            <a:off x="13085648" y="5394975"/>
            <a:ext cx="3917903" cy="558166"/>
          </a:xfrm>
          <a:prstGeom prst="rect">
            <a:avLst/>
          </a:prstGeom>
          <a:noFill/>
          <a:ln>
            <a:noFill/>
          </a:ln>
        </p:spPr>
        <p:txBody>
          <a:bodyPr anchorCtr="0" anchor="t" bIns="0" lIns="0" spcFirstLastPara="1" rIns="0" wrap="square" tIns="0">
            <a:spAutoFit/>
          </a:bodyPr>
          <a:lstStyle/>
          <a:p>
            <a:pPr indent="0" lvl="0" marL="0" marR="0" rtl="0" algn="l">
              <a:lnSpc>
                <a:spcPct val="87000"/>
              </a:lnSpc>
              <a:spcBef>
                <a:spcPts val="0"/>
              </a:spcBef>
              <a:spcAft>
                <a:spcPts val="0"/>
              </a:spcAft>
              <a:buClr>
                <a:srgbClr val="000000"/>
              </a:buClr>
              <a:buSzPts val="4000"/>
              <a:buFont typeface="Arial"/>
              <a:buNone/>
            </a:pPr>
            <a:r>
              <a:rPr b="1" i="0" lang="en-US" sz="4000" u="none" cap="none" strike="noStrike">
                <a:solidFill>
                  <a:srgbClr val="FFFFFF"/>
                </a:solidFill>
                <a:latin typeface="Arial"/>
                <a:ea typeface="Arial"/>
                <a:cs typeface="Arial"/>
                <a:sym typeface="Arial"/>
              </a:rPr>
              <a:t>Entertainment</a:t>
            </a:r>
            <a:endParaRPr b="0" i="0" sz="1400" u="none" cap="none" strike="noStrike">
              <a:solidFill>
                <a:srgbClr val="000000"/>
              </a:solidFill>
              <a:latin typeface="Arial"/>
              <a:ea typeface="Arial"/>
              <a:cs typeface="Arial"/>
              <a:sym typeface="Arial"/>
            </a:endParaRPr>
          </a:p>
        </p:txBody>
      </p:sp>
      <p:sp>
        <p:nvSpPr>
          <p:cNvPr id="252" name="Google Shape;252;p5"/>
          <p:cNvSpPr txBox="1"/>
          <p:nvPr/>
        </p:nvSpPr>
        <p:spPr>
          <a:xfrm>
            <a:off x="13085648" y="6055058"/>
            <a:ext cx="3769481" cy="1911477"/>
          </a:xfrm>
          <a:prstGeom prst="rect">
            <a:avLst/>
          </a:prstGeom>
          <a:noFill/>
          <a:ln>
            <a:noFill/>
          </a:ln>
        </p:spPr>
        <p:txBody>
          <a:bodyPr anchorCtr="0" anchor="t" bIns="0" lIns="0" spcFirstLastPara="1" rIns="0" wrap="square" tIns="0">
            <a:spAutoFit/>
          </a:bodyPr>
          <a:lstStyle/>
          <a:p>
            <a:pPr indent="-144953" lvl="1" marL="289906" marR="0" rtl="0" algn="l">
              <a:lnSpc>
                <a:spcPct val="137944"/>
              </a:lnSpc>
              <a:spcBef>
                <a:spcPts val="0"/>
              </a:spcBef>
              <a:spcAft>
                <a:spcPts val="0"/>
              </a:spcAft>
              <a:buClr>
                <a:srgbClr val="FFFFFF"/>
              </a:buClr>
              <a:buSzPts val="1800"/>
              <a:buFont typeface="Arial"/>
              <a:buChar char="•"/>
            </a:pPr>
            <a:r>
              <a:rPr b="0" i="0" lang="en-US" sz="1800" u="none" cap="none" strike="noStrike">
                <a:solidFill>
                  <a:srgbClr val="FFFFFF"/>
                </a:solidFill>
                <a:latin typeface="Arial"/>
                <a:ea typeface="Arial"/>
                <a:cs typeface="Arial"/>
                <a:sym typeface="Arial"/>
              </a:rPr>
              <a:t>Refers to platforms NOT accessed primarily on a cell phone. </a:t>
            </a:r>
            <a:endParaRPr b="0" i="0" sz="1400" u="none" cap="none" strike="noStrike">
              <a:solidFill>
                <a:srgbClr val="000000"/>
              </a:solidFill>
              <a:latin typeface="Arial"/>
              <a:ea typeface="Arial"/>
              <a:cs typeface="Arial"/>
              <a:sym typeface="Arial"/>
            </a:endParaRPr>
          </a:p>
          <a:p>
            <a:pPr indent="-144932" lvl="1" marL="289865" marR="0" rtl="0" algn="l">
              <a:lnSpc>
                <a:spcPct val="137944"/>
              </a:lnSpc>
              <a:spcBef>
                <a:spcPts val="0"/>
              </a:spcBef>
              <a:spcAft>
                <a:spcPts val="0"/>
              </a:spcAft>
              <a:buClr>
                <a:srgbClr val="FFFFFF"/>
              </a:buClr>
              <a:buSzPts val="1800"/>
              <a:buFont typeface="Arial"/>
              <a:buChar char="•"/>
            </a:pPr>
            <a:r>
              <a:rPr b="0" i="0" lang="en-US" sz="1800" u="none" cap="none" strike="noStrike">
                <a:solidFill>
                  <a:srgbClr val="FFFFFF"/>
                </a:solidFill>
                <a:latin typeface="Arial"/>
                <a:ea typeface="Arial"/>
                <a:cs typeface="Arial"/>
                <a:sym typeface="Arial"/>
              </a:rPr>
              <a:t>Includes video games, television, and desktop computers. </a:t>
            </a:r>
            <a:endParaRPr b="0" i="0" sz="1400" u="none" cap="none" strike="noStrike">
              <a:solidFill>
                <a:srgbClr val="000000"/>
              </a:solidFill>
              <a:latin typeface="Arial"/>
              <a:ea typeface="Arial"/>
              <a:cs typeface="Arial"/>
              <a:sym typeface="Arial"/>
            </a:endParaRPr>
          </a:p>
          <a:p>
            <a:pPr indent="0" lvl="0" marL="0" marR="0" rtl="0" algn="l">
              <a:lnSpc>
                <a:spcPct val="137944"/>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5DE0E6"/>
            </a:gs>
            <a:gs pos="100000">
              <a:srgbClr val="004AAD"/>
            </a:gs>
          </a:gsLst>
          <a:path path="circle">
            <a:fillToRect b="50%" l="50%" r="50%" t="50%"/>
          </a:path>
          <a:tileRect/>
        </a:gradFill>
      </p:bgPr>
    </p:bg>
    <p:spTree>
      <p:nvGrpSpPr>
        <p:cNvPr id="260" name="Shape 260"/>
        <p:cNvGrpSpPr/>
        <p:nvPr/>
      </p:nvGrpSpPr>
      <p:grpSpPr>
        <a:xfrm>
          <a:off x="0" y="0"/>
          <a:ext cx="0" cy="0"/>
          <a:chOff x="0" y="0"/>
          <a:chExt cx="0" cy="0"/>
        </a:xfrm>
      </p:grpSpPr>
      <p:sp>
        <p:nvSpPr>
          <p:cNvPr id="261" name="Google Shape;261;p6"/>
          <p:cNvSpPr/>
          <p:nvPr/>
        </p:nvSpPr>
        <p:spPr>
          <a:xfrm>
            <a:off x="10881741" y="1076325"/>
            <a:ext cx="7406260" cy="8066458"/>
          </a:xfrm>
          <a:custGeom>
            <a:rect b="b" l="l" r="r" t="t"/>
            <a:pathLst>
              <a:path extrusionOk="0" h="8066458" w="9882337">
                <a:moveTo>
                  <a:pt x="0" y="0"/>
                </a:moveTo>
                <a:lnTo>
                  <a:pt x="9882338" y="0"/>
                </a:lnTo>
                <a:lnTo>
                  <a:pt x="9882338" y="8066458"/>
                </a:lnTo>
                <a:lnTo>
                  <a:pt x="0" y="8066458"/>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62" name="Google Shape;262;p6"/>
          <p:cNvSpPr/>
          <p:nvPr/>
        </p:nvSpPr>
        <p:spPr>
          <a:xfrm>
            <a:off x="0" y="1110271"/>
            <a:ext cx="9882337" cy="8066458"/>
          </a:xfrm>
          <a:custGeom>
            <a:rect b="b" l="l" r="r" t="t"/>
            <a:pathLst>
              <a:path extrusionOk="0" h="8066458" w="9882337">
                <a:moveTo>
                  <a:pt x="0" y="0"/>
                </a:moveTo>
                <a:lnTo>
                  <a:pt x="9882337" y="0"/>
                </a:lnTo>
                <a:lnTo>
                  <a:pt x="9882337" y="8066458"/>
                </a:lnTo>
                <a:lnTo>
                  <a:pt x="0" y="8066458"/>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63" name="Google Shape;263;p6"/>
          <p:cNvSpPr/>
          <p:nvPr/>
        </p:nvSpPr>
        <p:spPr>
          <a:xfrm>
            <a:off x="3223424" y="1028700"/>
            <a:ext cx="12310626" cy="8555885"/>
          </a:xfrm>
          <a:custGeom>
            <a:rect b="b" l="l" r="r" t="t"/>
            <a:pathLst>
              <a:path extrusionOk="0" h="8555885" w="12310626">
                <a:moveTo>
                  <a:pt x="0" y="0"/>
                </a:moveTo>
                <a:lnTo>
                  <a:pt x="12310626" y="0"/>
                </a:lnTo>
                <a:lnTo>
                  <a:pt x="12310626" y="8555885"/>
                </a:lnTo>
                <a:lnTo>
                  <a:pt x="0" y="8555885"/>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264" name="Google Shape;264;p6"/>
          <p:cNvGrpSpPr/>
          <p:nvPr/>
        </p:nvGrpSpPr>
        <p:grpSpPr>
          <a:xfrm>
            <a:off x="4192021" y="2377405"/>
            <a:ext cx="7230511" cy="5470136"/>
            <a:chOff x="0" y="-104775"/>
            <a:chExt cx="12208387" cy="9236075"/>
          </a:xfrm>
        </p:grpSpPr>
        <p:sp>
          <p:nvSpPr>
            <p:cNvPr id="265" name="Google Shape;265;p6"/>
            <p:cNvSpPr/>
            <p:nvPr/>
          </p:nvSpPr>
          <p:spPr>
            <a:xfrm>
              <a:off x="0" y="0"/>
              <a:ext cx="12208387" cy="9131300"/>
            </a:xfrm>
            <a:custGeom>
              <a:rect b="b" l="l" r="r" t="t"/>
              <a:pathLst>
                <a:path extrusionOk="0" h="9131300" w="12208387">
                  <a:moveTo>
                    <a:pt x="0" y="0"/>
                  </a:moveTo>
                  <a:lnTo>
                    <a:pt x="12208387" y="0"/>
                  </a:lnTo>
                  <a:lnTo>
                    <a:pt x="12208387" y="9131300"/>
                  </a:lnTo>
                  <a:lnTo>
                    <a:pt x="0" y="9131300"/>
                  </a:lnTo>
                  <a:close/>
                </a:path>
              </a:pathLst>
            </a:custGeom>
            <a:solidFill>
              <a:srgbClr val="000000">
                <a:alpha val="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66" name="Google Shape;266;p6"/>
            <p:cNvSpPr txBox="1"/>
            <p:nvPr/>
          </p:nvSpPr>
          <p:spPr>
            <a:xfrm>
              <a:off x="0" y="-104775"/>
              <a:ext cx="12208387" cy="9236075"/>
            </a:xfrm>
            <a:prstGeom prst="rect">
              <a:avLst/>
            </a:prstGeom>
            <a:noFill/>
            <a:ln>
              <a:noFill/>
            </a:ln>
          </p:spPr>
          <p:txBody>
            <a:bodyPr anchorCtr="0" anchor="ctr" bIns="0" lIns="0" spcFirstLastPara="1" rIns="0" wrap="square" tIns="0">
              <a:noAutofit/>
            </a:bodyPr>
            <a:lstStyle/>
            <a:p>
              <a:pPr indent="0" lvl="0" marL="0" marR="0" rtl="0" algn="ctr">
                <a:lnSpc>
                  <a:spcPct val="120000"/>
                </a:lnSpc>
                <a:spcBef>
                  <a:spcPts val="0"/>
                </a:spcBef>
                <a:spcAft>
                  <a:spcPts val="0"/>
                </a:spcAft>
                <a:buClr>
                  <a:srgbClr val="000000"/>
                </a:buClr>
                <a:buSzPts val="5200"/>
                <a:buFont typeface="Arial"/>
                <a:buNone/>
              </a:pPr>
              <a:r>
                <a:rPr b="1" i="0" lang="en-US" sz="5200" u="none" cap="none" strike="noStrike">
                  <a:solidFill>
                    <a:srgbClr val="000000"/>
                  </a:solidFill>
                  <a:latin typeface="Arial"/>
                  <a:ea typeface="Arial"/>
                  <a:cs typeface="Arial"/>
                  <a:sym typeface="Arial"/>
                </a:rPr>
                <a:t>Screen use can be beneficial to children AND adults if it is </a:t>
              </a:r>
              <a:r>
                <a:rPr b="1" i="0" lang="en-US" sz="5200" u="sng" cap="none" strike="noStrike">
                  <a:solidFill>
                    <a:srgbClr val="000000"/>
                  </a:solidFill>
                  <a:latin typeface="Arial"/>
                  <a:ea typeface="Arial"/>
                  <a:cs typeface="Arial"/>
                  <a:sym typeface="Arial"/>
                </a:rPr>
                <a:t>structured</a:t>
              </a:r>
              <a:r>
                <a:rPr b="1" i="0" lang="en-US" sz="5200" u="none" cap="none" strike="noStrike">
                  <a:solidFill>
                    <a:srgbClr val="000000"/>
                  </a:solidFill>
                  <a:latin typeface="Arial"/>
                  <a:ea typeface="Arial"/>
                  <a:cs typeface="Arial"/>
                  <a:sym typeface="Arial"/>
                </a:rPr>
                <a:t> and </a:t>
              </a:r>
              <a:r>
                <a:rPr b="1" i="0" lang="en-US" sz="5200" u="sng" cap="none" strike="noStrike">
                  <a:solidFill>
                    <a:srgbClr val="000000"/>
                  </a:solidFill>
                  <a:latin typeface="Arial"/>
                  <a:ea typeface="Arial"/>
                  <a:cs typeface="Arial"/>
                  <a:sym typeface="Arial"/>
                </a:rPr>
                <a:t>intentional</a:t>
              </a:r>
              <a:r>
                <a:rPr b="1" i="0" lang="en-US" sz="52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grpSp>
        <p:nvGrpSpPr>
          <p:cNvPr id="271" name="Google Shape;271;p7"/>
          <p:cNvGrpSpPr/>
          <p:nvPr/>
        </p:nvGrpSpPr>
        <p:grpSpPr>
          <a:xfrm>
            <a:off x="0" y="-216991"/>
            <a:ext cx="9144000" cy="10503991"/>
            <a:chOff x="0" y="-57150"/>
            <a:chExt cx="2408296" cy="2766483"/>
          </a:xfrm>
        </p:grpSpPr>
        <p:sp>
          <p:nvSpPr>
            <p:cNvPr id="272" name="Google Shape;272;p7"/>
            <p:cNvSpPr/>
            <p:nvPr/>
          </p:nvSpPr>
          <p:spPr>
            <a:xfrm>
              <a:off x="0" y="0"/>
              <a:ext cx="2408296" cy="2709333"/>
            </a:xfrm>
            <a:custGeom>
              <a:rect b="b" l="l" r="r" t="t"/>
              <a:pathLst>
                <a:path extrusionOk="0" h="2709333" w="2408296">
                  <a:moveTo>
                    <a:pt x="0" y="0"/>
                  </a:moveTo>
                  <a:lnTo>
                    <a:pt x="2408296" y="0"/>
                  </a:lnTo>
                  <a:lnTo>
                    <a:pt x="2408296" y="2709333"/>
                  </a:lnTo>
                  <a:lnTo>
                    <a:pt x="0" y="2709333"/>
                  </a:lnTo>
                  <a:close/>
                </a:path>
              </a:pathLst>
            </a:custGeom>
            <a:solidFill>
              <a:srgbClr val="FFDE5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73" name="Google Shape;273;p7"/>
            <p:cNvSpPr txBox="1"/>
            <p:nvPr/>
          </p:nvSpPr>
          <p:spPr>
            <a:xfrm>
              <a:off x="0" y="-57150"/>
              <a:ext cx="2408296" cy="2766483"/>
            </a:xfrm>
            <a:prstGeom prst="rect">
              <a:avLst/>
            </a:prstGeom>
            <a:noFill/>
            <a:ln>
              <a:noFill/>
            </a:ln>
          </p:spPr>
          <p:txBody>
            <a:bodyPr anchorCtr="0" anchor="ctr" bIns="50800" lIns="50800" spcFirstLastPara="1" rIns="50800" wrap="square" tIns="50800">
              <a:noAutofit/>
            </a:bodyPr>
            <a:lstStyle/>
            <a:p>
              <a:pPr indent="0" lvl="0" marL="0" marR="0" rtl="0" algn="ctr">
                <a:lnSpc>
                  <a:spcPct val="169833"/>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274" name="Google Shape;274;p7"/>
          <p:cNvGrpSpPr/>
          <p:nvPr/>
        </p:nvGrpSpPr>
        <p:grpSpPr>
          <a:xfrm>
            <a:off x="9144000" y="-216993"/>
            <a:ext cx="9144059" cy="10504059"/>
            <a:chOff x="0" y="-57150"/>
            <a:chExt cx="2408296" cy="2766483"/>
          </a:xfrm>
        </p:grpSpPr>
        <p:sp>
          <p:nvSpPr>
            <p:cNvPr id="275" name="Google Shape;275;p7"/>
            <p:cNvSpPr/>
            <p:nvPr/>
          </p:nvSpPr>
          <p:spPr>
            <a:xfrm>
              <a:off x="0" y="0"/>
              <a:ext cx="2408296" cy="2709333"/>
            </a:xfrm>
            <a:custGeom>
              <a:rect b="b" l="l" r="r" t="t"/>
              <a:pathLst>
                <a:path extrusionOk="0" h="2709333" w="2408296">
                  <a:moveTo>
                    <a:pt x="0" y="0"/>
                  </a:moveTo>
                  <a:lnTo>
                    <a:pt x="2408296" y="0"/>
                  </a:lnTo>
                  <a:lnTo>
                    <a:pt x="2408296" y="2709333"/>
                  </a:lnTo>
                  <a:lnTo>
                    <a:pt x="0" y="2709333"/>
                  </a:lnTo>
                  <a:close/>
                </a:path>
              </a:pathLst>
            </a:custGeom>
            <a:solidFill>
              <a:srgbClr val="4268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76" name="Google Shape;276;p7"/>
            <p:cNvSpPr txBox="1"/>
            <p:nvPr/>
          </p:nvSpPr>
          <p:spPr>
            <a:xfrm>
              <a:off x="0" y="-57150"/>
              <a:ext cx="2408296" cy="2766483"/>
            </a:xfrm>
            <a:prstGeom prst="rect">
              <a:avLst/>
            </a:prstGeom>
            <a:noFill/>
            <a:ln>
              <a:noFill/>
            </a:ln>
          </p:spPr>
          <p:txBody>
            <a:bodyPr anchorCtr="0" anchor="ctr" bIns="50800" lIns="50800" spcFirstLastPara="1" rIns="50800" wrap="square" tIns="50800">
              <a:noAutofit/>
            </a:bodyPr>
            <a:lstStyle/>
            <a:p>
              <a:pPr indent="0" lvl="0" marL="0" marR="0" rtl="0" algn="ctr">
                <a:lnSpc>
                  <a:spcPct val="169833"/>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277" name="Google Shape;277;p7"/>
          <p:cNvSpPr txBox="1"/>
          <p:nvPr/>
        </p:nvSpPr>
        <p:spPr>
          <a:xfrm>
            <a:off x="1121475" y="630677"/>
            <a:ext cx="8183700" cy="24381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7200"/>
              <a:buFont typeface="Arial"/>
              <a:buNone/>
            </a:pPr>
            <a:r>
              <a:rPr b="1" i="0" lang="en-US" sz="7200" u="none" cap="none" strike="noStrike">
                <a:solidFill>
                  <a:srgbClr val="000000"/>
                </a:solidFill>
                <a:latin typeface="Arial"/>
                <a:ea typeface="Arial"/>
                <a:cs typeface="Arial"/>
                <a:sym typeface="Arial"/>
              </a:rPr>
              <a:t>Structured </a:t>
            </a:r>
            <a:endParaRPr b="0" i="0" sz="1400" u="none" cap="none" strike="noStrike">
              <a:solidFill>
                <a:srgbClr val="000000"/>
              </a:solidFill>
              <a:latin typeface="Arial"/>
              <a:ea typeface="Arial"/>
              <a:cs typeface="Arial"/>
              <a:sym typeface="Arial"/>
            </a:endParaRPr>
          </a:p>
          <a:p>
            <a:pPr indent="0" lvl="0" marL="0" marR="0" rtl="0" algn="l">
              <a:lnSpc>
                <a:spcPct val="120000"/>
              </a:lnSpc>
              <a:spcBef>
                <a:spcPts val="0"/>
              </a:spcBef>
              <a:spcAft>
                <a:spcPts val="0"/>
              </a:spcAft>
              <a:buClr>
                <a:srgbClr val="000000"/>
              </a:buClr>
              <a:buSzPts val="7200"/>
              <a:buFont typeface="Arial"/>
              <a:buNone/>
            </a:pPr>
            <a:r>
              <a:rPr b="1" i="0" lang="en-US" sz="7200" u="none" cap="none" strike="noStrike">
                <a:solidFill>
                  <a:srgbClr val="000000"/>
                </a:solidFill>
                <a:latin typeface="Arial"/>
                <a:ea typeface="Arial"/>
                <a:cs typeface="Arial"/>
                <a:sym typeface="Arial"/>
              </a:rPr>
              <a:t>and Intentional</a:t>
            </a:r>
            <a:endParaRPr b="0" i="0" sz="1400" u="none" cap="none" strike="noStrike">
              <a:solidFill>
                <a:srgbClr val="000000"/>
              </a:solidFill>
              <a:latin typeface="Arial"/>
              <a:ea typeface="Arial"/>
              <a:cs typeface="Arial"/>
              <a:sym typeface="Arial"/>
            </a:endParaRPr>
          </a:p>
        </p:txBody>
      </p:sp>
      <p:sp>
        <p:nvSpPr>
          <p:cNvPr id="278" name="Google Shape;278;p7"/>
          <p:cNvSpPr txBox="1"/>
          <p:nvPr/>
        </p:nvSpPr>
        <p:spPr>
          <a:xfrm>
            <a:off x="1121475" y="3429000"/>
            <a:ext cx="6173400" cy="6280200"/>
          </a:xfrm>
          <a:prstGeom prst="rect">
            <a:avLst/>
          </a:prstGeom>
          <a:noFill/>
          <a:ln>
            <a:noFill/>
          </a:ln>
        </p:spPr>
        <p:txBody>
          <a:bodyPr anchorCtr="0" anchor="t" bIns="0" lIns="0" spcFirstLastPara="1" rIns="0" wrap="square" tIns="0">
            <a:spAutoFit/>
          </a:bodyPr>
          <a:lstStyle/>
          <a:p>
            <a:pPr indent="-244411" lvl="1" marL="495061" marR="0" rtl="0" algn="l">
              <a:lnSpc>
                <a:spcPct val="120005"/>
              </a:lnSpc>
              <a:spcBef>
                <a:spcPts val="0"/>
              </a:spcBef>
              <a:spcAft>
                <a:spcPts val="0"/>
              </a:spcAft>
              <a:buClr>
                <a:srgbClr val="000000"/>
              </a:buClr>
              <a:buSzPts val="3849"/>
              <a:buFont typeface="Arial"/>
              <a:buChar char="•"/>
            </a:pPr>
            <a:r>
              <a:rPr b="1" i="0" lang="en-US" sz="3849" u="none" cap="none" strike="noStrike">
                <a:solidFill>
                  <a:srgbClr val="000000"/>
                </a:solidFill>
                <a:latin typeface="Arial"/>
                <a:ea typeface="Arial"/>
                <a:cs typeface="Arial"/>
                <a:sym typeface="Arial"/>
              </a:rPr>
              <a:t>Used for a clear purpose (including leisure!). </a:t>
            </a:r>
            <a:endParaRPr b="0" i="0" sz="1400" u="none" cap="none" strike="noStrike">
              <a:solidFill>
                <a:srgbClr val="000000"/>
              </a:solidFill>
              <a:latin typeface="Arial"/>
              <a:ea typeface="Arial"/>
              <a:cs typeface="Arial"/>
              <a:sym typeface="Arial"/>
            </a:endParaRPr>
          </a:p>
          <a:p>
            <a:pPr indent="-247530" lvl="1" marL="495061" marR="0" rtl="0" algn="l">
              <a:lnSpc>
                <a:spcPct val="120005"/>
              </a:lnSpc>
              <a:spcBef>
                <a:spcPts val="0"/>
              </a:spcBef>
              <a:spcAft>
                <a:spcPts val="0"/>
              </a:spcAft>
              <a:buClr>
                <a:srgbClr val="000000"/>
              </a:buClr>
              <a:buSzPts val="3849"/>
              <a:buFont typeface="Arial"/>
              <a:buNone/>
            </a:pPr>
            <a:r>
              <a:t/>
            </a:r>
            <a:endParaRPr b="1" i="0" sz="3849" u="none" cap="none" strike="noStrike">
              <a:solidFill>
                <a:srgbClr val="000000"/>
              </a:solidFill>
              <a:latin typeface="Arial"/>
              <a:ea typeface="Arial"/>
              <a:cs typeface="Arial"/>
              <a:sym typeface="Arial"/>
            </a:endParaRPr>
          </a:p>
          <a:p>
            <a:pPr indent="-244411" lvl="1" marL="495061" marR="0" rtl="0" algn="l">
              <a:lnSpc>
                <a:spcPct val="120005"/>
              </a:lnSpc>
              <a:spcBef>
                <a:spcPts val="0"/>
              </a:spcBef>
              <a:spcAft>
                <a:spcPts val="0"/>
              </a:spcAft>
              <a:buClr>
                <a:srgbClr val="000000"/>
              </a:buClr>
              <a:buSzPts val="3849"/>
              <a:buFont typeface="Arial"/>
              <a:buChar char="•"/>
            </a:pPr>
            <a:r>
              <a:rPr b="1" i="0" lang="en-US" sz="3849" u="none" cap="none" strike="noStrike">
                <a:solidFill>
                  <a:srgbClr val="000000"/>
                </a:solidFill>
                <a:latin typeface="Arial"/>
                <a:ea typeface="Arial"/>
                <a:cs typeface="Arial"/>
                <a:sym typeface="Arial"/>
              </a:rPr>
              <a:t>Used alongside in-person experiences. </a:t>
            </a:r>
            <a:endParaRPr b="0" i="0" sz="1400" u="none" cap="none" strike="noStrike">
              <a:solidFill>
                <a:srgbClr val="000000"/>
              </a:solidFill>
              <a:latin typeface="Arial"/>
              <a:ea typeface="Arial"/>
              <a:cs typeface="Arial"/>
              <a:sym typeface="Arial"/>
            </a:endParaRPr>
          </a:p>
          <a:p>
            <a:pPr indent="-247530" lvl="1" marL="495061" marR="0" rtl="0" algn="l">
              <a:lnSpc>
                <a:spcPct val="120005"/>
              </a:lnSpc>
              <a:spcBef>
                <a:spcPts val="0"/>
              </a:spcBef>
              <a:spcAft>
                <a:spcPts val="0"/>
              </a:spcAft>
              <a:buClr>
                <a:srgbClr val="000000"/>
              </a:buClr>
              <a:buSzPts val="3849"/>
              <a:buFont typeface="Arial"/>
              <a:buNone/>
            </a:pPr>
            <a:r>
              <a:t/>
            </a:r>
            <a:endParaRPr b="1" i="0" sz="3849" u="none" cap="none" strike="noStrike">
              <a:solidFill>
                <a:srgbClr val="000000"/>
              </a:solidFill>
              <a:latin typeface="Arial"/>
              <a:ea typeface="Arial"/>
              <a:cs typeface="Arial"/>
              <a:sym typeface="Arial"/>
            </a:endParaRPr>
          </a:p>
          <a:p>
            <a:pPr indent="-244411" lvl="1" marL="495061" marR="0" rtl="0" algn="l">
              <a:lnSpc>
                <a:spcPct val="120005"/>
              </a:lnSpc>
              <a:spcBef>
                <a:spcPts val="0"/>
              </a:spcBef>
              <a:spcAft>
                <a:spcPts val="0"/>
              </a:spcAft>
              <a:buClr>
                <a:srgbClr val="000000"/>
              </a:buClr>
              <a:buSzPts val="3849"/>
              <a:buFont typeface="Arial"/>
              <a:buChar char="•"/>
            </a:pPr>
            <a:r>
              <a:rPr b="1" i="0" lang="en-US" sz="3849" u="none" cap="none" strike="noStrike">
                <a:solidFill>
                  <a:srgbClr val="000000"/>
                </a:solidFill>
                <a:latin typeface="Arial"/>
                <a:ea typeface="Arial"/>
                <a:cs typeface="Arial"/>
                <a:sym typeface="Arial"/>
              </a:rPr>
              <a:t>Used to target specific skills. </a:t>
            </a:r>
            <a:endParaRPr b="0" i="0" sz="1400" u="none" cap="none" strike="noStrike">
              <a:solidFill>
                <a:srgbClr val="000000"/>
              </a:solidFill>
              <a:latin typeface="Arial"/>
              <a:ea typeface="Arial"/>
              <a:cs typeface="Arial"/>
              <a:sym typeface="Arial"/>
            </a:endParaRPr>
          </a:p>
        </p:txBody>
      </p:sp>
      <p:sp>
        <p:nvSpPr>
          <p:cNvPr id="279" name="Google Shape;279;p7"/>
          <p:cNvSpPr txBox="1"/>
          <p:nvPr/>
        </p:nvSpPr>
        <p:spPr>
          <a:xfrm>
            <a:off x="10351031" y="3624975"/>
            <a:ext cx="5414100" cy="5643000"/>
          </a:xfrm>
          <a:prstGeom prst="rect">
            <a:avLst/>
          </a:prstGeom>
          <a:noFill/>
          <a:ln>
            <a:noFill/>
          </a:ln>
        </p:spPr>
        <p:txBody>
          <a:bodyPr anchorCtr="0" anchor="t" bIns="0" lIns="0" spcFirstLastPara="1" rIns="0" wrap="square" tIns="0">
            <a:spAutoFit/>
          </a:bodyPr>
          <a:lstStyle/>
          <a:p>
            <a:pPr indent="-254316" lvl="1" marL="508635" marR="0" rtl="0" algn="l">
              <a:lnSpc>
                <a:spcPct val="120000"/>
              </a:lnSpc>
              <a:spcBef>
                <a:spcPts val="0"/>
              </a:spcBef>
              <a:spcAft>
                <a:spcPts val="0"/>
              </a:spcAft>
              <a:buClr>
                <a:srgbClr val="FFFFFF"/>
              </a:buClr>
              <a:buSzPts val="3900"/>
              <a:buFont typeface="Arial"/>
              <a:buChar char="•"/>
            </a:pPr>
            <a:r>
              <a:rPr b="1" i="0" lang="en-US" sz="3900" u="none" cap="none" strike="noStrike">
                <a:solidFill>
                  <a:srgbClr val="FFFFFF"/>
                </a:solidFill>
                <a:latin typeface="Arial"/>
                <a:ea typeface="Arial"/>
                <a:cs typeface="Arial"/>
                <a:sym typeface="Arial"/>
              </a:rPr>
              <a:t>Mindless scrolling.</a:t>
            </a:r>
            <a:endParaRPr b="0" i="0" sz="1400" u="none" cap="none" strike="noStrike">
              <a:solidFill>
                <a:srgbClr val="000000"/>
              </a:solidFill>
              <a:latin typeface="Arial"/>
              <a:ea typeface="Arial"/>
              <a:cs typeface="Arial"/>
              <a:sym typeface="Arial"/>
            </a:endParaRPr>
          </a:p>
          <a:p>
            <a:pPr indent="-254316" lvl="1" marL="508635" marR="0" rtl="0" algn="l">
              <a:lnSpc>
                <a:spcPct val="120000"/>
              </a:lnSpc>
              <a:spcBef>
                <a:spcPts val="0"/>
              </a:spcBef>
              <a:spcAft>
                <a:spcPts val="0"/>
              </a:spcAft>
              <a:buClr>
                <a:srgbClr val="000000"/>
              </a:buClr>
              <a:buSzPts val="3900"/>
              <a:buFont typeface="Arial"/>
              <a:buNone/>
            </a:pPr>
            <a:r>
              <a:rPr b="1" i="0" lang="en-US" sz="3900" u="none" cap="none" strike="noStrike">
                <a:solidFill>
                  <a:srgbClr val="FFFFFF"/>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254316" lvl="1" marL="508635" marR="0" rtl="0" algn="l">
              <a:lnSpc>
                <a:spcPct val="120000"/>
              </a:lnSpc>
              <a:spcBef>
                <a:spcPts val="0"/>
              </a:spcBef>
              <a:spcAft>
                <a:spcPts val="0"/>
              </a:spcAft>
              <a:buClr>
                <a:srgbClr val="FFFFFF"/>
              </a:buClr>
              <a:buSzPts val="3900"/>
              <a:buFont typeface="Arial"/>
              <a:buChar char="•"/>
            </a:pPr>
            <a:r>
              <a:rPr b="1" i="0" lang="en-US" sz="3900" u="none" cap="none" strike="noStrike">
                <a:solidFill>
                  <a:srgbClr val="FFFFFF"/>
                </a:solidFill>
                <a:latin typeface="Arial"/>
                <a:ea typeface="Arial"/>
                <a:cs typeface="Arial"/>
                <a:sym typeface="Arial"/>
              </a:rPr>
              <a:t>Multiple hours without breaks. </a:t>
            </a:r>
            <a:endParaRPr b="0" i="0" sz="1400" u="none" cap="none" strike="noStrike">
              <a:solidFill>
                <a:srgbClr val="000000"/>
              </a:solidFill>
              <a:latin typeface="Arial"/>
              <a:ea typeface="Arial"/>
              <a:cs typeface="Arial"/>
              <a:sym typeface="Arial"/>
            </a:endParaRPr>
          </a:p>
          <a:p>
            <a:pPr indent="-254316" lvl="1" marL="508635" marR="0" rtl="0" algn="l">
              <a:lnSpc>
                <a:spcPct val="120000"/>
              </a:lnSpc>
              <a:spcBef>
                <a:spcPts val="0"/>
              </a:spcBef>
              <a:spcAft>
                <a:spcPts val="0"/>
              </a:spcAft>
              <a:buClr>
                <a:srgbClr val="000000"/>
              </a:buClr>
              <a:buSzPts val="3900"/>
              <a:buFont typeface="Arial"/>
              <a:buNone/>
            </a:pPr>
            <a:r>
              <a:t/>
            </a:r>
            <a:endParaRPr b="1" i="0" sz="3900" u="none" cap="none" strike="noStrike">
              <a:solidFill>
                <a:srgbClr val="FFFFFF"/>
              </a:solidFill>
              <a:latin typeface="Arial"/>
              <a:ea typeface="Arial"/>
              <a:cs typeface="Arial"/>
              <a:sym typeface="Arial"/>
            </a:endParaRPr>
          </a:p>
          <a:p>
            <a:pPr indent="-254316" lvl="1" marL="508635" marR="0" rtl="0" algn="l">
              <a:lnSpc>
                <a:spcPct val="120000"/>
              </a:lnSpc>
              <a:spcBef>
                <a:spcPts val="0"/>
              </a:spcBef>
              <a:spcAft>
                <a:spcPts val="0"/>
              </a:spcAft>
              <a:buClr>
                <a:srgbClr val="FFFFFF"/>
              </a:buClr>
              <a:buSzPts val="3900"/>
              <a:buFont typeface="Arial"/>
              <a:buChar char="•"/>
            </a:pPr>
            <a:r>
              <a:rPr b="1" i="0" lang="en-US" sz="3900" u="none" cap="none" strike="noStrike">
                <a:solidFill>
                  <a:srgbClr val="FFFFFF"/>
                </a:solidFill>
                <a:latin typeface="Arial"/>
                <a:ea typeface="Arial"/>
                <a:cs typeface="Arial"/>
                <a:sym typeface="Arial"/>
              </a:rPr>
              <a:t>Used as a replacement for in-person activities.  </a:t>
            </a:r>
            <a:endParaRPr b="0" i="0" sz="1400" u="none" cap="none" strike="noStrike">
              <a:solidFill>
                <a:srgbClr val="000000"/>
              </a:solidFill>
              <a:latin typeface="Arial"/>
              <a:ea typeface="Arial"/>
              <a:cs typeface="Arial"/>
              <a:sym typeface="Arial"/>
            </a:endParaRPr>
          </a:p>
        </p:txBody>
      </p:sp>
      <p:sp>
        <p:nvSpPr>
          <p:cNvPr id="280" name="Google Shape;280;p7"/>
          <p:cNvSpPr txBox="1"/>
          <p:nvPr/>
        </p:nvSpPr>
        <p:spPr>
          <a:xfrm>
            <a:off x="10104450" y="630677"/>
            <a:ext cx="8183700" cy="37680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7200"/>
              <a:buFont typeface="Arial"/>
              <a:buNone/>
            </a:pPr>
            <a:r>
              <a:rPr b="1" i="0" lang="en-US" sz="7200" u="none" cap="none" strike="noStrike">
                <a:solidFill>
                  <a:srgbClr val="FFFFFF"/>
                </a:solidFill>
                <a:latin typeface="Arial"/>
                <a:ea typeface="Arial"/>
                <a:cs typeface="Arial"/>
                <a:sym typeface="Arial"/>
              </a:rPr>
              <a:t>Unstructured and Unintentional </a:t>
            </a:r>
            <a:endParaRPr b="0" i="0" sz="1400" u="none" cap="none" strike="noStrike">
              <a:solidFill>
                <a:srgbClr val="000000"/>
              </a:solidFill>
              <a:latin typeface="Arial"/>
              <a:ea typeface="Arial"/>
              <a:cs typeface="Arial"/>
              <a:sym typeface="Arial"/>
            </a:endParaRPr>
          </a:p>
          <a:p>
            <a:pPr indent="0" lvl="0" marL="0" marR="0" rtl="0" algn="l">
              <a:lnSpc>
                <a:spcPct val="120000"/>
              </a:lnSpc>
              <a:spcBef>
                <a:spcPts val="0"/>
              </a:spcBef>
              <a:spcAft>
                <a:spcPts val="0"/>
              </a:spcAft>
              <a:buClr>
                <a:srgbClr val="000000"/>
              </a:buClr>
              <a:buSzPts val="7200"/>
              <a:buFont typeface="Arial"/>
              <a:buNone/>
            </a:pPr>
            <a:r>
              <a:t/>
            </a:r>
            <a:endParaRPr b="1" i="0" sz="7200" u="none" cap="none" strike="noStrike">
              <a:solidFill>
                <a:srgbClr val="FFFFFF"/>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cp:coreProperties>
</file>